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52"/>
  </p:notesMasterIdLst>
  <p:sldIdLst>
    <p:sldId id="262" r:id="rId5"/>
    <p:sldId id="579" r:id="rId6"/>
    <p:sldId id="261" r:id="rId7"/>
    <p:sldId id="286" r:id="rId8"/>
    <p:sldId id="566" r:id="rId9"/>
    <p:sldId id="567" r:id="rId10"/>
    <p:sldId id="568" r:id="rId11"/>
    <p:sldId id="569" r:id="rId12"/>
    <p:sldId id="570" r:id="rId13"/>
    <p:sldId id="571" r:id="rId14"/>
    <p:sldId id="572" r:id="rId15"/>
    <p:sldId id="573" r:id="rId16"/>
    <p:sldId id="574" r:id="rId17"/>
    <p:sldId id="575" r:id="rId18"/>
    <p:sldId id="576" r:id="rId19"/>
    <p:sldId id="577" r:id="rId20"/>
    <p:sldId id="578" r:id="rId21"/>
    <p:sldId id="284" r:id="rId22"/>
    <p:sldId id="265" r:id="rId23"/>
    <p:sldId id="287" r:id="rId24"/>
    <p:sldId id="279" r:id="rId25"/>
    <p:sldId id="290" r:id="rId26"/>
    <p:sldId id="291" r:id="rId27"/>
    <p:sldId id="292" r:id="rId28"/>
    <p:sldId id="293" r:id="rId29"/>
    <p:sldId id="294" r:id="rId30"/>
    <p:sldId id="295" r:id="rId31"/>
    <p:sldId id="428" r:id="rId32"/>
    <p:sldId id="429" r:id="rId33"/>
    <p:sldId id="280" r:id="rId34"/>
    <p:sldId id="298" r:id="rId35"/>
    <p:sldId id="299" r:id="rId36"/>
    <p:sldId id="300" r:id="rId37"/>
    <p:sldId id="301" r:id="rId38"/>
    <p:sldId id="281" r:id="rId39"/>
    <p:sldId id="302" r:id="rId40"/>
    <p:sldId id="303" r:id="rId41"/>
    <p:sldId id="304" r:id="rId42"/>
    <p:sldId id="305" r:id="rId43"/>
    <p:sldId id="306" r:id="rId44"/>
    <p:sldId id="307" r:id="rId45"/>
    <p:sldId id="308" r:id="rId46"/>
    <p:sldId id="309" r:id="rId47"/>
    <p:sldId id="310" r:id="rId48"/>
    <p:sldId id="311" r:id="rId49"/>
    <p:sldId id="312" r:id="rId50"/>
    <p:sldId id="430" r:id="rId51"/>
    <p:sldId id="431" r:id="rId52"/>
    <p:sldId id="313" r:id="rId53"/>
    <p:sldId id="266" r:id="rId54"/>
    <p:sldId id="486" r:id="rId55"/>
    <p:sldId id="315" r:id="rId56"/>
    <p:sldId id="316" r:id="rId57"/>
    <p:sldId id="317" r:id="rId58"/>
    <p:sldId id="318" r:id="rId59"/>
    <p:sldId id="319" r:id="rId60"/>
    <p:sldId id="320" r:id="rId61"/>
    <p:sldId id="272" r:id="rId62"/>
    <p:sldId id="329" r:id="rId63"/>
    <p:sldId id="330" r:id="rId64"/>
    <p:sldId id="331" r:id="rId65"/>
    <p:sldId id="267" r:id="rId66"/>
    <p:sldId id="332" r:id="rId67"/>
    <p:sldId id="333" r:id="rId68"/>
    <p:sldId id="334" r:id="rId69"/>
    <p:sldId id="335" r:id="rId70"/>
    <p:sldId id="336" r:id="rId71"/>
    <p:sldId id="337" r:id="rId72"/>
    <p:sldId id="338" r:id="rId73"/>
    <p:sldId id="339" r:id="rId74"/>
    <p:sldId id="340" r:id="rId75"/>
    <p:sldId id="487" r:id="rId76"/>
    <p:sldId id="282" r:id="rId77"/>
    <p:sldId id="344" r:id="rId78"/>
    <p:sldId id="345" r:id="rId79"/>
    <p:sldId id="350" r:id="rId80"/>
    <p:sldId id="353" r:id="rId81"/>
    <p:sldId id="346" r:id="rId82"/>
    <p:sldId id="351" r:id="rId83"/>
    <p:sldId id="347" r:id="rId84"/>
    <p:sldId id="356" r:id="rId85"/>
    <p:sldId id="357" r:id="rId86"/>
    <p:sldId id="358" r:id="rId87"/>
    <p:sldId id="359" r:id="rId88"/>
    <p:sldId id="360" r:id="rId89"/>
    <p:sldId id="363" r:id="rId90"/>
    <p:sldId id="362" r:id="rId91"/>
    <p:sldId id="352" r:id="rId92"/>
    <p:sldId id="349" r:id="rId93"/>
    <p:sldId id="503" r:id="rId94"/>
    <p:sldId id="348" r:id="rId95"/>
    <p:sldId id="364" r:id="rId96"/>
    <p:sldId id="365" r:id="rId97"/>
    <p:sldId id="367" r:id="rId98"/>
    <p:sldId id="366" r:id="rId99"/>
    <p:sldId id="368" r:id="rId100"/>
    <p:sldId id="504" r:id="rId101"/>
    <p:sldId id="505" r:id="rId102"/>
    <p:sldId id="506" r:id="rId103"/>
    <p:sldId id="507" r:id="rId104"/>
    <p:sldId id="523" r:id="rId105"/>
    <p:sldId id="384" r:id="rId106"/>
    <p:sldId id="383" r:id="rId107"/>
    <p:sldId id="382" r:id="rId108"/>
    <p:sldId id="524" r:id="rId109"/>
    <p:sldId id="525" r:id="rId110"/>
    <p:sldId id="527" r:id="rId111"/>
    <p:sldId id="526" r:id="rId112"/>
    <p:sldId id="528" r:id="rId113"/>
    <p:sldId id="355" r:id="rId114"/>
    <p:sldId id="381" r:id="rId115"/>
    <p:sldId id="385" r:id="rId116"/>
    <p:sldId id="388" r:id="rId117"/>
    <p:sldId id="390" r:id="rId118"/>
    <p:sldId id="389" r:id="rId119"/>
    <p:sldId id="508" r:id="rId120"/>
    <p:sldId id="387" r:id="rId121"/>
    <p:sldId id="386" r:id="rId122"/>
    <p:sldId id="397" r:id="rId123"/>
    <p:sldId id="395" r:id="rId124"/>
    <p:sldId id="394" r:id="rId125"/>
    <p:sldId id="393" r:id="rId126"/>
    <p:sldId id="392" r:id="rId127"/>
    <p:sldId id="407" r:id="rId128"/>
    <p:sldId id="509" r:id="rId129"/>
    <p:sldId id="510" r:id="rId130"/>
    <p:sldId id="417" r:id="rId131"/>
    <p:sldId id="403" r:id="rId132"/>
    <p:sldId id="418" r:id="rId133"/>
    <p:sldId id="419" r:id="rId134"/>
    <p:sldId id="420" r:id="rId135"/>
    <p:sldId id="408" r:id="rId136"/>
    <p:sldId id="422" r:id="rId137"/>
    <p:sldId id="423" r:id="rId138"/>
    <p:sldId id="424" r:id="rId139"/>
    <p:sldId id="425" r:id="rId140"/>
    <p:sldId id="426" r:id="rId141"/>
    <p:sldId id="409" r:id="rId142"/>
    <p:sldId id="1093" r:id="rId143"/>
    <p:sldId id="512" r:id="rId144"/>
    <p:sldId id="513" r:id="rId145"/>
    <p:sldId id="514" r:id="rId146"/>
    <p:sldId id="441" r:id="rId147"/>
    <p:sldId id="515" r:id="rId148"/>
    <p:sldId id="516" r:id="rId149"/>
    <p:sldId id="519" r:id="rId150"/>
    <p:sldId id="520" r:id="rId151"/>
    <p:sldId id="517" r:id="rId152"/>
    <p:sldId id="518" r:id="rId153"/>
    <p:sldId id="521" r:id="rId154"/>
    <p:sldId id="450" r:id="rId155"/>
    <p:sldId id="449" r:id="rId156"/>
    <p:sldId id="451" r:id="rId157"/>
    <p:sldId id="452" r:id="rId158"/>
    <p:sldId id="404" r:id="rId159"/>
    <p:sldId id="453" r:id="rId160"/>
    <p:sldId id="522" r:id="rId161"/>
    <p:sldId id="454" r:id="rId162"/>
    <p:sldId id="412" r:id="rId163"/>
    <p:sldId id="456" r:id="rId164"/>
    <p:sldId id="457" r:id="rId165"/>
    <p:sldId id="458" r:id="rId166"/>
    <p:sldId id="459" r:id="rId167"/>
    <p:sldId id="460" r:id="rId168"/>
    <p:sldId id="461" r:id="rId169"/>
    <p:sldId id="462" r:id="rId170"/>
    <p:sldId id="488" r:id="rId171"/>
    <p:sldId id="416" r:id="rId172"/>
    <p:sldId id="463" r:id="rId173"/>
    <p:sldId id="465" r:id="rId174"/>
    <p:sldId id="466" r:id="rId175"/>
    <p:sldId id="467" r:id="rId176"/>
    <p:sldId id="468" r:id="rId177"/>
    <p:sldId id="469" r:id="rId178"/>
    <p:sldId id="470" r:id="rId179"/>
    <p:sldId id="471" r:id="rId180"/>
    <p:sldId id="472" r:id="rId181"/>
    <p:sldId id="489" r:id="rId182"/>
    <p:sldId id="414" r:id="rId183"/>
    <p:sldId id="473" r:id="rId184"/>
    <p:sldId id="474" r:id="rId185"/>
    <p:sldId id="475" r:id="rId186"/>
    <p:sldId id="490" r:id="rId187"/>
    <p:sldId id="413" r:id="rId188"/>
    <p:sldId id="405" r:id="rId189"/>
    <p:sldId id="406" r:id="rId190"/>
    <p:sldId id="402" r:id="rId191"/>
    <p:sldId id="401" r:id="rId192"/>
    <p:sldId id="400" r:id="rId193"/>
    <p:sldId id="476" r:id="rId194"/>
    <p:sldId id="477" r:id="rId195"/>
    <p:sldId id="480" r:id="rId196"/>
    <p:sldId id="481" r:id="rId197"/>
    <p:sldId id="478" r:id="rId198"/>
    <p:sldId id="491" r:id="rId199"/>
    <p:sldId id="564" r:id="rId200"/>
    <p:sldId id="548" r:id="rId201"/>
    <p:sldId id="549" r:id="rId202"/>
    <p:sldId id="550" r:id="rId203"/>
    <p:sldId id="551" r:id="rId204"/>
    <p:sldId id="552" r:id="rId205"/>
    <p:sldId id="553" r:id="rId206"/>
    <p:sldId id="554" r:id="rId207"/>
    <p:sldId id="555" r:id="rId208"/>
    <p:sldId id="556" r:id="rId209"/>
    <p:sldId id="557" r:id="rId210"/>
    <p:sldId id="296" r:id="rId211"/>
    <p:sldId id="297" r:id="rId212"/>
    <p:sldId id="558" r:id="rId213"/>
    <p:sldId id="559" r:id="rId214"/>
    <p:sldId id="560" r:id="rId215"/>
    <p:sldId id="561" r:id="rId216"/>
    <p:sldId id="580" r:id="rId217"/>
    <p:sldId id="581" r:id="rId218"/>
    <p:sldId id="582" r:id="rId219"/>
    <p:sldId id="583" r:id="rId220"/>
    <p:sldId id="584" r:id="rId221"/>
    <p:sldId id="492" r:id="rId222"/>
    <p:sldId id="493" r:id="rId223"/>
    <p:sldId id="495" r:id="rId224"/>
    <p:sldId id="496" r:id="rId225"/>
    <p:sldId id="497" r:id="rId226"/>
    <p:sldId id="498" r:id="rId227"/>
    <p:sldId id="499" r:id="rId228"/>
    <p:sldId id="500" r:id="rId229"/>
    <p:sldId id="501" r:id="rId230"/>
    <p:sldId id="502" r:id="rId231"/>
    <p:sldId id="529" r:id="rId232"/>
    <p:sldId id="530" r:id="rId233"/>
    <p:sldId id="531" r:id="rId234"/>
    <p:sldId id="532" r:id="rId235"/>
    <p:sldId id="533" r:id="rId236"/>
    <p:sldId id="534" r:id="rId237"/>
    <p:sldId id="535" r:id="rId238"/>
    <p:sldId id="536" r:id="rId239"/>
    <p:sldId id="537" r:id="rId240"/>
    <p:sldId id="538" r:id="rId241"/>
    <p:sldId id="539" r:id="rId242"/>
    <p:sldId id="540" r:id="rId243"/>
    <p:sldId id="541" r:id="rId244"/>
    <p:sldId id="542" r:id="rId245"/>
    <p:sldId id="543" r:id="rId246"/>
    <p:sldId id="545" r:id="rId247"/>
    <p:sldId id="546" r:id="rId248"/>
    <p:sldId id="415" r:id="rId249"/>
    <p:sldId id="411" r:id="rId250"/>
    <p:sldId id="485" r:id="rId2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Prole" initials="LP" lastIdx="1" clrIdx="0">
    <p:extLst>
      <p:ext uri="{19B8F6BF-5375-455C-9EA6-DF929625EA0E}">
        <p15:presenceInfo xmlns:p15="http://schemas.microsoft.com/office/powerpoint/2012/main" userId="S::Lauren.Prole@azahcccs.gov::ca49aefa-64c4-4e72-993c-4bc9eb23d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3300"/>
    <a:srgbClr val="338DCC"/>
    <a:srgbClr val="3D95D3"/>
    <a:srgbClr val="2682C2"/>
    <a:srgbClr val="338FAF"/>
    <a:srgbClr val="379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39AB3-11F0-E925-595D-50575BBBEEEB}" v="47" dt="2021-05-19T20:55:44.648"/>
    <p1510:client id="{1347A0E8-E36F-9725-C8B0-C40DA67FED63}" v="96" dt="2021-05-18T21:39:43.498"/>
    <p1510:client id="{444EC99F-C026-0000-C879-F4179D34B20D}" v="1" dt="2021-05-19T03:42:32.136"/>
    <p1510:client id="{993A8E2C-B663-420D-ADC9-23F5A61E28F0}" v="709" dt="2021-05-19T02:58:45.178"/>
    <p1510:client id="{C139C99F-80BE-0000-C4E6-EFCF9EED2A44}" v="3" dt="2021-05-18T21:46:14.902"/>
    <p1510:client id="{D6D91EDA-D73E-147F-DBD4-BE0822B5D9F3}" v="203" dt="2021-05-18T22:51:59.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06" autoAdjust="0"/>
    <p:restoredTop sz="96357" autoAdjust="0"/>
  </p:normalViewPr>
  <p:slideViewPr>
    <p:cSldViewPr>
      <p:cViewPr varScale="1">
        <p:scale>
          <a:sx n="147" d="100"/>
          <a:sy n="147" d="100"/>
        </p:scale>
        <p:origin x="138" y="17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95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microsoft.com/office/2016/11/relationships/changesInfo" Target="changesInfos/changesInfo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microsoft.com/office/2015/10/relationships/revisionInfo" Target="revisionInfo.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notesMaster" Target="notesMasters/notesMaster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commentAuthors" Target="commen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presProps" Target="presProps.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viewProps" Target="viewProps.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theme" Target="theme/theme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le, Lauren" userId="S::lauren.prole@azahcccs.gov::ca49aefa-64c4-4e72-993c-4bc9eb23d630" providerId="AD" clId="Web-{07C39AB3-11F0-E925-595D-50575BBBEEEB}"/>
    <pc:docChg chg="modSld">
      <pc:chgData name="Prole, Lauren" userId="S::lauren.prole@azahcccs.gov::ca49aefa-64c4-4e72-993c-4bc9eb23d630" providerId="AD" clId="Web-{07C39AB3-11F0-E925-595D-50575BBBEEEB}" dt="2021-05-19T20:55:44.648" v="44"/>
      <pc:docMkLst>
        <pc:docMk/>
      </pc:docMkLst>
      <pc:sldChg chg="modSp">
        <pc:chgData name="Prole, Lauren" userId="S::lauren.prole@azahcccs.gov::ca49aefa-64c4-4e72-993c-4bc9eb23d630" providerId="AD" clId="Web-{07C39AB3-11F0-E925-595D-50575BBBEEEB}" dt="2021-05-19T20:08:14.623" v="6" actId="14100"/>
        <pc:sldMkLst>
          <pc:docMk/>
          <pc:sldMk cId="3707975971" sldId="317"/>
        </pc:sldMkLst>
        <pc:spChg chg="mod">
          <ac:chgData name="Prole, Lauren" userId="S::lauren.prole@azahcccs.gov::ca49aefa-64c4-4e72-993c-4bc9eb23d630" providerId="AD" clId="Web-{07C39AB3-11F0-E925-595D-50575BBBEEEB}" dt="2021-05-19T20:08:14.623" v="6" actId="14100"/>
          <ac:spMkLst>
            <pc:docMk/>
            <pc:sldMk cId="3707975971" sldId="317"/>
            <ac:spMk id="3" creationId="{D2F53CCC-F8E6-4EA2-BC3C-9FE834665AE6}"/>
          </ac:spMkLst>
        </pc:spChg>
      </pc:sldChg>
      <pc:sldChg chg="modSp">
        <pc:chgData name="Prole, Lauren" userId="S::lauren.prole@azahcccs.gov::ca49aefa-64c4-4e72-993c-4bc9eb23d630" providerId="AD" clId="Web-{07C39AB3-11F0-E925-595D-50575BBBEEEB}" dt="2021-05-19T20:18:44.506" v="41"/>
        <pc:sldMkLst>
          <pc:docMk/>
          <pc:sldMk cId="3615417600" sldId="337"/>
        </pc:sldMkLst>
        <pc:graphicFrameChg chg="mod modGraphic">
          <ac:chgData name="Prole, Lauren" userId="S::lauren.prole@azahcccs.gov::ca49aefa-64c4-4e72-993c-4bc9eb23d630" providerId="AD" clId="Web-{07C39AB3-11F0-E925-595D-50575BBBEEEB}" dt="2021-05-19T20:18:44.506" v="41"/>
          <ac:graphicFrameMkLst>
            <pc:docMk/>
            <pc:sldMk cId="3615417600" sldId="337"/>
            <ac:graphicFrameMk id="4" creationId="{7E039973-154E-4A92-8A55-3B2A7C4A7D6D}"/>
          </ac:graphicFrameMkLst>
        </pc:graphicFrameChg>
      </pc:sldChg>
      <pc:sldChg chg="modSp">
        <pc:chgData name="Prole, Lauren" userId="S::lauren.prole@azahcccs.gov::ca49aefa-64c4-4e72-993c-4bc9eb23d630" providerId="AD" clId="Web-{07C39AB3-11F0-E925-595D-50575BBBEEEB}" dt="2021-05-19T20:18:54.553" v="43"/>
        <pc:sldMkLst>
          <pc:docMk/>
          <pc:sldMk cId="4230693892" sldId="338"/>
        </pc:sldMkLst>
        <pc:graphicFrameChg chg="mod modGraphic">
          <ac:chgData name="Prole, Lauren" userId="S::lauren.prole@azahcccs.gov::ca49aefa-64c4-4e72-993c-4bc9eb23d630" providerId="AD" clId="Web-{07C39AB3-11F0-E925-595D-50575BBBEEEB}" dt="2021-05-19T20:18:54.553" v="43"/>
          <ac:graphicFrameMkLst>
            <pc:docMk/>
            <pc:sldMk cId="4230693892" sldId="338"/>
            <ac:graphicFrameMk id="4" creationId="{8A2F864C-8644-47CD-A487-DD4EE3A0AB15}"/>
          </ac:graphicFrameMkLst>
        </pc:graphicFrameChg>
      </pc:sldChg>
      <pc:sldChg chg="modSp">
        <pc:chgData name="Prole, Lauren" userId="S::lauren.prole@azahcccs.gov::ca49aefa-64c4-4e72-993c-4bc9eb23d630" providerId="AD" clId="Web-{07C39AB3-11F0-E925-595D-50575BBBEEEB}" dt="2021-05-19T20:55:44.648" v="44"/>
        <pc:sldMkLst>
          <pc:docMk/>
          <pc:sldMk cId="1801054301" sldId="423"/>
        </pc:sldMkLst>
        <pc:spChg chg="mod">
          <ac:chgData name="Prole, Lauren" userId="S::lauren.prole@azahcccs.gov::ca49aefa-64c4-4e72-993c-4bc9eb23d630" providerId="AD" clId="Web-{07C39AB3-11F0-E925-595D-50575BBBEEEB}" dt="2021-05-19T20:55:44.648" v="44"/>
          <ac:spMkLst>
            <pc:docMk/>
            <pc:sldMk cId="1801054301" sldId="423"/>
            <ac:spMk id="2" creationId="{7473E1C8-2090-49AB-B419-1F5C1654F2FA}"/>
          </ac:spMkLst>
        </pc:spChg>
      </pc:sldChg>
      <pc:sldChg chg="modSp">
        <pc:chgData name="Prole, Lauren" userId="S::lauren.prole@azahcccs.gov::ca49aefa-64c4-4e72-993c-4bc9eb23d630" providerId="AD" clId="Web-{07C39AB3-11F0-E925-595D-50575BBBEEEB}" dt="2021-05-19T15:47:09.758" v="3" actId="20577"/>
        <pc:sldMkLst>
          <pc:docMk/>
          <pc:sldMk cId="2759047250" sldId="552"/>
        </pc:sldMkLst>
        <pc:spChg chg="mod">
          <ac:chgData name="Prole, Lauren" userId="S::lauren.prole@azahcccs.gov::ca49aefa-64c4-4e72-993c-4bc9eb23d630" providerId="AD" clId="Web-{07C39AB3-11F0-E925-595D-50575BBBEEEB}" dt="2021-05-19T15:47:09.758" v="3" actId="20577"/>
          <ac:spMkLst>
            <pc:docMk/>
            <pc:sldMk cId="2759047250" sldId="552"/>
            <ac:spMk id="2" creationId="{FA6DD521-5E4B-3741-8AE0-323F4A2974AC}"/>
          </ac:spMkLst>
        </pc:spChg>
      </pc:sldChg>
    </pc:docChg>
  </pc:docChgLst>
  <pc:docChgLst>
    <pc:chgData name="Prole, Lauren" userId="S::lauren.prole@azahcccs.gov::ca49aefa-64c4-4e72-993c-4bc9eb23d630" providerId="AD" clId="Web-{1347A0E8-E36F-9725-C8B0-C40DA67FED63}"/>
    <pc:docChg chg="addSld delSld modSld sldOrd">
      <pc:chgData name="Prole, Lauren" userId="S::lauren.prole@azahcccs.gov::ca49aefa-64c4-4e72-993c-4bc9eb23d630" providerId="AD" clId="Web-{1347A0E8-E36F-9725-C8B0-C40DA67FED63}" dt="2021-05-18T21:39:43.076" v="80" actId="20577"/>
      <pc:docMkLst>
        <pc:docMk/>
      </pc:docMkLst>
      <pc:sldChg chg="modSp">
        <pc:chgData name="Prole, Lauren" userId="S::lauren.prole@azahcccs.gov::ca49aefa-64c4-4e72-993c-4bc9eb23d630" providerId="AD" clId="Web-{1347A0E8-E36F-9725-C8B0-C40DA67FED63}" dt="2021-05-18T21:31:57.050" v="9" actId="20577"/>
        <pc:sldMkLst>
          <pc:docMk/>
          <pc:sldMk cId="3573961239" sldId="262"/>
        </pc:sldMkLst>
        <pc:spChg chg="mod">
          <ac:chgData name="Prole, Lauren" userId="S::lauren.prole@azahcccs.gov::ca49aefa-64c4-4e72-993c-4bc9eb23d630" providerId="AD" clId="Web-{1347A0E8-E36F-9725-C8B0-C40DA67FED63}" dt="2021-05-18T21:31:43.752" v="1" actId="20577"/>
          <ac:spMkLst>
            <pc:docMk/>
            <pc:sldMk cId="3573961239" sldId="262"/>
            <ac:spMk id="2" creationId="{00000000-0000-0000-0000-000000000000}"/>
          </ac:spMkLst>
        </pc:spChg>
        <pc:spChg chg="mod">
          <ac:chgData name="Prole, Lauren" userId="S::lauren.prole@azahcccs.gov::ca49aefa-64c4-4e72-993c-4bc9eb23d630" providerId="AD" clId="Web-{1347A0E8-E36F-9725-C8B0-C40DA67FED63}" dt="2021-05-18T21:31:57.050" v="9" actId="20577"/>
          <ac:spMkLst>
            <pc:docMk/>
            <pc:sldMk cId="3573961239" sldId="262"/>
            <ac:spMk id="3" creationId="{00000000-0000-0000-0000-000000000000}"/>
          </ac:spMkLst>
        </pc:spChg>
      </pc:sldChg>
      <pc:sldChg chg="modSp mod modClrScheme chgLayout">
        <pc:chgData name="Prole, Lauren" userId="S::lauren.prole@azahcccs.gov::ca49aefa-64c4-4e72-993c-4bc9eb23d630" providerId="AD" clId="Web-{1347A0E8-E36F-9725-C8B0-C40DA67FED63}" dt="2021-05-18T21:34:19.589" v="27" actId="20577"/>
        <pc:sldMkLst>
          <pc:docMk/>
          <pc:sldMk cId="1559540883" sldId="286"/>
        </pc:sldMkLst>
        <pc:spChg chg="mod ord">
          <ac:chgData name="Prole, Lauren" userId="S::lauren.prole@azahcccs.gov::ca49aefa-64c4-4e72-993c-4bc9eb23d630" providerId="AD" clId="Web-{1347A0E8-E36F-9725-C8B0-C40DA67FED63}" dt="2021-05-18T21:32:22.754" v="10"/>
          <ac:spMkLst>
            <pc:docMk/>
            <pc:sldMk cId="1559540883" sldId="286"/>
            <ac:spMk id="4" creationId="{00000000-0000-0000-0000-000000000000}"/>
          </ac:spMkLst>
        </pc:spChg>
        <pc:spChg chg="mod ord">
          <ac:chgData name="Prole, Lauren" userId="S::lauren.prole@azahcccs.gov::ca49aefa-64c4-4e72-993c-4bc9eb23d630" providerId="AD" clId="Web-{1347A0E8-E36F-9725-C8B0-C40DA67FED63}" dt="2021-05-18T21:34:19.589" v="27" actId="20577"/>
          <ac:spMkLst>
            <pc:docMk/>
            <pc:sldMk cId="1559540883" sldId="286"/>
            <ac:spMk id="6" creationId="{00000000-0000-0000-0000-000000000000}"/>
          </ac:spMkLst>
        </pc:spChg>
      </pc:sldChg>
      <pc:sldChg chg="addSp modSp">
        <pc:chgData name="Prole, Lauren" userId="S::lauren.prole@azahcccs.gov::ca49aefa-64c4-4e72-993c-4bc9eb23d630" providerId="AD" clId="Web-{1347A0E8-E36F-9725-C8B0-C40DA67FED63}" dt="2021-05-18T21:36:24.846" v="68" actId="1076"/>
        <pc:sldMkLst>
          <pc:docMk/>
          <pc:sldMk cId="3621277853" sldId="287"/>
        </pc:sldMkLst>
        <pc:spChg chg="add mod">
          <ac:chgData name="Prole, Lauren" userId="S::lauren.prole@azahcccs.gov::ca49aefa-64c4-4e72-993c-4bc9eb23d630" providerId="AD" clId="Web-{1347A0E8-E36F-9725-C8B0-C40DA67FED63}" dt="2021-05-18T21:36:24.846" v="68" actId="1076"/>
          <ac:spMkLst>
            <pc:docMk/>
            <pc:sldMk cId="3621277853" sldId="287"/>
            <ac:spMk id="2" creationId="{ECDED3C2-9398-4725-BE7D-203201A205F6}"/>
          </ac:spMkLst>
        </pc:spChg>
        <pc:spChg chg="mod">
          <ac:chgData name="Prole, Lauren" userId="S::lauren.prole@azahcccs.gov::ca49aefa-64c4-4e72-993c-4bc9eb23d630" providerId="AD" clId="Web-{1347A0E8-E36F-9725-C8B0-C40DA67FED63}" dt="2021-05-18T21:36:13.189" v="65" actId="20577"/>
          <ac:spMkLst>
            <pc:docMk/>
            <pc:sldMk cId="3621277853" sldId="287"/>
            <ac:spMk id="6" creationId="{00000000-0000-0000-0000-000000000000}"/>
          </ac:spMkLst>
        </pc:spChg>
      </pc:sldChg>
      <pc:sldChg chg="del">
        <pc:chgData name="Prole, Lauren" userId="S::lauren.prole@azahcccs.gov::ca49aefa-64c4-4e72-993c-4bc9eb23d630" providerId="AD" clId="Web-{1347A0E8-E36F-9725-C8B0-C40DA67FED63}" dt="2021-05-18T21:35:47.094" v="61"/>
        <pc:sldMkLst>
          <pc:docMk/>
          <pc:sldMk cId="1704971821" sldId="289"/>
        </pc:sldMkLst>
      </pc:sldChg>
      <pc:sldChg chg="addSp modSp mod modClrScheme chgLayout">
        <pc:chgData name="Prole, Lauren" userId="S::lauren.prole@azahcccs.gov::ca49aefa-64c4-4e72-993c-4bc9eb23d630" providerId="AD" clId="Web-{1347A0E8-E36F-9725-C8B0-C40DA67FED63}" dt="2021-05-18T21:39:43.076" v="80" actId="20577"/>
        <pc:sldMkLst>
          <pc:docMk/>
          <pc:sldMk cId="770657186" sldId="492"/>
        </pc:sldMkLst>
        <pc:spChg chg="mod ord">
          <ac:chgData name="Prole, Lauren" userId="S::lauren.prole@azahcccs.gov::ca49aefa-64c4-4e72-993c-4bc9eb23d630" providerId="AD" clId="Web-{1347A0E8-E36F-9725-C8B0-C40DA67FED63}" dt="2021-05-18T21:39:29.419" v="69"/>
          <ac:spMkLst>
            <pc:docMk/>
            <pc:sldMk cId="770657186" sldId="492"/>
            <ac:spMk id="2" creationId="{53959D7E-E456-4526-848B-517C0D633597}"/>
          </ac:spMkLst>
        </pc:spChg>
        <pc:spChg chg="mod ord">
          <ac:chgData name="Prole, Lauren" userId="S::lauren.prole@azahcccs.gov::ca49aefa-64c4-4e72-993c-4bc9eb23d630" providerId="AD" clId="Web-{1347A0E8-E36F-9725-C8B0-C40DA67FED63}" dt="2021-05-18T21:39:43.076" v="80" actId="20577"/>
          <ac:spMkLst>
            <pc:docMk/>
            <pc:sldMk cId="770657186" sldId="492"/>
            <ac:spMk id="3" creationId="{7E2E617F-B6B4-4BE5-B99F-CEF1E89B607B}"/>
          </ac:spMkLst>
        </pc:spChg>
        <pc:spChg chg="add mod ord">
          <ac:chgData name="Prole, Lauren" userId="S::lauren.prole@azahcccs.gov::ca49aefa-64c4-4e72-993c-4bc9eb23d630" providerId="AD" clId="Web-{1347A0E8-E36F-9725-C8B0-C40DA67FED63}" dt="2021-05-18T21:39:38.747" v="79" actId="20577"/>
          <ac:spMkLst>
            <pc:docMk/>
            <pc:sldMk cId="770657186" sldId="492"/>
            <ac:spMk id="4" creationId="{3ABC3A22-AA7C-4CEE-B822-E6A034C16120}"/>
          </ac:spMkLst>
        </pc:spChg>
      </pc:sldChg>
      <pc:sldChg chg="addSp delSp modSp new mod ord modClrScheme chgLayout">
        <pc:chgData name="Prole, Lauren" userId="S::lauren.prole@azahcccs.gov::ca49aefa-64c4-4e72-993c-4bc9eb23d630" providerId="AD" clId="Web-{1347A0E8-E36F-9725-C8B0-C40DA67FED63}" dt="2021-05-18T21:34:41.418" v="50" actId="20577"/>
        <pc:sldMkLst>
          <pc:docMk/>
          <pc:sldMk cId="1139081814" sldId="547"/>
        </pc:sldMkLst>
        <pc:spChg chg="del">
          <ac:chgData name="Prole, Lauren" userId="S::lauren.prole@azahcccs.gov::ca49aefa-64c4-4e72-993c-4bc9eb23d630" providerId="AD" clId="Web-{1347A0E8-E36F-9725-C8B0-C40DA67FED63}" dt="2021-05-18T21:34:31.590" v="30"/>
          <ac:spMkLst>
            <pc:docMk/>
            <pc:sldMk cId="1139081814" sldId="547"/>
            <ac:spMk id="2" creationId="{47AACDE5-7354-4C98-A7FB-5EE0ABE87F58}"/>
          </ac:spMkLst>
        </pc:spChg>
        <pc:spChg chg="del">
          <ac:chgData name="Prole, Lauren" userId="S::lauren.prole@azahcccs.gov::ca49aefa-64c4-4e72-993c-4bc9eb23d630" providerId="AD" clId="Web-{1347A0E8-E36F-9725-C8B0-C40DA67FED63}" dt="2021-05-18T21:34:31.590" v="30"/>
          <ac:spMkLst>
            <pc:docMk/>
            <pc:sldMk cId="1139081814" sldId="547"/>
            <ac:spMk id="3" creationId="{038F8D55-A8E0-4E93-9B98-4B4F5C66FF45}"/>
          </ac:spMkLst>
        </pc:spChg>
        <pc:spChg chg="add mod">
          <ac:chgData name="Prole, Lauren" userId="S::lauren.prole@azahcccs.gov::ca49aefa-64c4-4e72-993c-4bc9eb23d630" providerId="AD" clId="Web-{1347A0E8-E36F-9725-C8B0-C40DA67FED63}" dt="2021-05-18T21:34:41.418" v="50" actId="20577"/>
          <ac:spMkLst>
            <pc:docMk/>
            <pc:sldMk cId="1139081814" sldId="547"/>
            <ac:spMk id="8" creationId="{0D348CA3-F717-4855-852A-741DDBCB8ACC}"/>
          </ac:spMkLst>
        </pc:spChg>
        <pc:spChg chg="add mod">
          <ac:chgData name="Prole, Lauren" userId="S::lauren.prole@azahcccs.gov::ca49aefa-64c4-4e72-993c-4bc9eb23d630" providerId="AD" clId="Web-{1347A0E8-E36F-9725-C8B0-C40DA67FED63}" dt="2021-05-18T21:34:31.590" v="30"/>
          <ac:spMkLst>
            <pc:docMk/>
            <pc:sldMk cId="1139081814" sldId="547"/>
            <ac:spMk id="10" creationId="{62B0DB3F-8B42-4A53-9CB6-1020D53C7FEC}"/>
          </ac:spMkLst>
        </pc:spChg>
      </pc:sldChg>
    </pc:docChg>
  </pc:docChgLst>
  <pc:docChgLst>
    <pc:chgData name="Prole, Lauren" userId="S::lauren.prole@azahcccs.gov::ca49aefa-64c4-4e72-993c-4bc9eb23d630" providerId="AD" clId="Web-{D6D91EDA-D73E-147F-DBD4-BE0822B5D9F3}"/>
    <pc:docChg chg="modSld">
      <pc:chgData name="Prole, Lauren" userId="S::lauren.prole@azahcccs.gov::ca49aefa-64c4-4e72-993c-4bc9eb23d630" providerId="AD" clId="Web-{D6D91EDA-D73E-147F-DBD4-BE0822B5D9F3}" dt="2021-05-18T22:51:59.781" v="202"/>
      <pc:docMkLst>
        <pc:docMk/>
      </pc:docMkLst>
      <pc:sldChg chg="modSp">
        <pc:chgData name="Prole, Lauren" userId="S::lauren.prole@azahcccs.gov::ca49aefa-64c4-4e72-993c-4bc9eb23d630" providerId="AD" clId="Web-{D6D91EDA-D73E-147F-DBD4-BE0822B5D9F3}" dt="2021-05-18T22:47:33.118" v="0" actId="20577"/>
        <pc:sldMkLst>
          <pc:docMk/>
          <pc:sldMk cId="1559540883" sldId="286"/>
        </pc:sldMkLst>
        <pc:spChg chg="mod">
          <ac:chgData name="Prole, Lauren" userId="S::lauren.prole@azahcccs.gov::ca49aefa-64c4-4e72-993c-4bc9eb23d630" providerId="AD" clId="Web-{D6D91EDA-D73E-147F-DBD4-BE0822B5D9F3}" dt="2021-05-18T22:47:33.118" v="0" actId="20577"/>
          <ac:spMkLst>
            <pc:docMk/>
            <pc:sldMk cId="1559540883" sldId="286"/>
            <ac:spMk id="4" creationId="{00000000-0000-0000-0000-000000000000}"/>
          </ac:spMkLst>
        </pc:spChg>
      </pc:sldChg>
      <pc:sldChg chg="modSp">
        <pc:chgData name="Prole, Lauren" userId="S::lauren.prole@azahcccs.gov::ca49aefa-64c4-4e72-993c-4bc9eb23d630" providerId="AD" clId="Web-{D6D91EDA-D73E-147F-DBD4-BE0822B5D9F3}" dt="2021-05-18T22:48:10.900" v="1" actId="1076"/>
        <pc:sldMkLst>
          <pc:docMk/>
          <pc:sldMk cId="2622160964" sldId="332"/>
        </pc:sldMkLst>
        <pc:graphicFrameChg chg="mod">
          <ac:chgData name="Prole, Lauren" userId="S::lauren.prole@azahcccs.gov::ca49aefa-64c4-4e72-993c-4bc9eb23d630" providerId="AD" clId="Web-{D6D91EDA-D73E-147F-DBD4-BE0822B5D9F3}" dt="2021-05-18T22:48:10.900" v="1" actId="1076"/>
          <ac:graphicFrameMkLst>
            <pc:docMk/>
            <pc:sldMk cId="2622160964" sldId="332"/>
            <ac:graphicFrameMk id="4" creationId="{074C254D-E91D-4748-BDBC-C62DC353D9F3}"/>
          </ac:graphicFrameMkLst>
        </pc:graphicFrameChg>
      </pc:sldChg>
      <pc:sldChg chg="modSp">
        <pc:chgData name="Prole, Lauren" userId="S::lauren.prole@azahcccs.gov::ca49aefa-64c4-4e72-993c-4bc9eb23d630" providerId="AD" clId="Web-{D6D91EDA-D73E-147F-DBD4-BE0822B5D9F3}" dt="2021-05-18T22:51:51.124" v="136"/>
        <pc:sldMkLst>
          <pc:docMk/>
          <pc:sldMk cId="1542990614" sldId="348"/>
        </pc:sldMkLst>
        <pc:graphicFrameChg chg="mod modGraphic">
          <ac:chgData name="Prole, Lauren" userId="S::lauren.prole@azahcccs.gov::ca49aefa-64c4-4e72-993c-4bc9eb23d630" providerId="AD" clId="Web-{D6D91EDA-D73E-147F-DBD4-BE0822B5D9F3}" dt="2021-05-18T22:51:51.124" v="136"/>
          <ac:graphicFrameMkLst>
            <pc:docMk/>
            <pc:sldMk cId="1542990614" sldId="348"/>
            <ac:graphicFrameMk id="4" creationId="{4C3975E3-9A27-4A8D-AEA7-CEB833233EA6}"/>
          </ac:graphicFrameMkLst>
        </pc:graphicFrameChg>
      </pc:sldChg>
      <pc:sldChg chg="modSp">
        <pc:chgData name="Prole, Lauren" userId="S::lauren.prole@azahcccs.gov::ca49aefa-64c4-4e72-993c-4bc9eb23d630" providerId="AD" clId="Web-{D6D91EDA-D73E-147F-DBD4-BE0822B5D9F3}" dt="2021-05-18T22:50:01.090" v="70"/>
        <pc:sldMkLst>
          <pc:docMk/>
          <pc:sldMk cId="1535238592" sldId="349"/>
        </pc:sldMkLst>
        <pc:graphicFrameChg chg="mod modGraphic">
          <ac:chgData name="Prole, Lauren" userId="S::lauren.prole@azahcccs.gov::ca49aefa-64c4-4e72-993c-4bc9eb23d630" providerId="AD" clId="Web-{D6D91EDA-D73E-147F-DBD4-BE0822B5D9F3}" dt="2021-05-18T22:50:01.090" v="70"/>
          <ac:graphicFrameMkLst>
            <pc:docMk/>
            <pc:sldMk cId="1535238592" sldId="349"/>
            <ac:graphicFrameMk id="4" creationId="{4F2D3EF2-4215-47FD-A417-2C73C038AAAA}"/>
          </ac:graphicFrameMkLst>
        </pc:graphicFrameChg>
      </pc:sldChg>
      <pc:sldChg chg="modSp">
        <pc:chgData name="Prole, Lauren" userId="S::lauren.prole@azahcccs.gov::ca49aefa-64c4-4e72-993c-4bc9eb23d630" providerId="AD" clId="Web-{D6D91EDA-D73E-147F-DBD4-BE0822B5D9F3}" dt="2021-05-18T22:49:16.933" v="8" actId="20577"/>
        <pc:sldMkLst>
          <pc:docMk/>
          <pc:sldMk cId="537403470" sldId="360"/>
        </pc:sldMkLst>
        <pc:spChg chg="mod">
          <ac:chgData name="Prole, Lauren" userId="S::lauren.prole@azahcccs.gov::ca49aefa-64c4-4e72-993c-4bc9eb23d630" providerId="AD" clId="Web-{D6D91EDA-D73E-147F-DBD4-BE0822B5D9F3}" dt="2021-05-18T22:49:16.933" v="8" actId="20577"/>
          <ac:spMkLst>
            <pc:docMk/>
            <pc:sldMk cId="537403470" sldId="360"/>
            <ac:spMk id="3" creationId="{F9451DBC-3BD2-4E1A-B4F2-550C3E1B149F}"/>
          </ac:spMkLst>
        </pc:spChg>
      </pc:sldChg>
      <pc:sldChg chg="modSp">
        <pc:chgData name="Prole, Lauren" userId="S::lauren.prole@azahcccs.gov::ca49aefa-64c4-4e72-993c-4bc9eb23d630" providerId="AD" clId="Web-{D6D91EDA-D73E-147F-DBD4-BE0822B5D9F3}" dt="2021-05-18T22:49:40.137" v="12" actId="14100"/>
        <pc:sldMkLst>
          <pc:docMk/>
          <pc:sldMk cId="1476659574" sldId="362"/>
        </pc:sldMkLst>
        <pc:spChg chg="mod">
          <ac:chgData name="Prole, Lauren" userId="S::lauren.prole@azahcccs.gov::ca49aefa-64c4-4e72-993c-4bc9eb23d630" providerId="AD" clId="Web-{D6D91EDA-D73E-147F-DBD4-BE0822B5D9F3}" dt="2021-05-18T22:49:40.137" v="12" actId="14100"/>
          <ac:spMkLst>
            <pc:docMk/>
            <pc:sldMk cId="1476659574" sldId="362"/>
            <ac:spMk id="3" creationId="{D396478E-BF6A-4777-8C72-FBE9B0F4AC3D}"/>
          </ac:spMkLst>
        </pc:spChg>
      </pc:sldChg>
      <pc:sldChg chg="modSp">
        <pc:chgData name="Prole, Lauren" userId="S::lauren.prole@azahcccs.gov::ca49aefa-64c4-4e72-993c-4bc9eb23d630" providerId="AD" clId="Web-{D6D91EDA-D73E-147F-DBD4-BE0822B5D9F3}" dt="2021-05-18T22:48:51.292" v="3" actId="20577"/>
        <pc:sldMkLst>
          <pc:docMk/>
          <pc:sldMk cId="2382070029" sldId="363"/>
        </pc:sldMkLst>
        <pc:spChg chg="mod">
          <ac:chgData name="Prole, Lauren" userId="S::lauren.prole@azahcccs.gov::ca49aefa-64c4-4e72-993c-4bc9eb23d630" providerId="AD" clId="Web-{D6D91EDA-D73E-147F-DBD4-BE0822B5D9F3}" dt="2021-05-18T22:48:51.292" v="3" actId="20577"/>
          <ac:spMkLst>
            <pc:docMk/>
            <pc:sldMk cId="2382070029" sldId="363"/>
            <ac:spMk id="3" creationId="{DAE560E5-6B19-4D02-992E-FCE5C462CE55}"/>
          </ac:spMkLst>
        </pc:spChg>
      </pc:sldChg>
      <pc:sldChg chg="modSp">
        <pc:chgData name="Prole, Lauren" userId="S::lauren.prole@azahcccs.gov::ca49aefa-64c4-4e72-993c-4bc9eb23d630" providerId="AD" clId="Web-{D6D91EDA-D73E-147F-DBD4-BE0822B5D9F3}" dt="2021-05-18T22:51:59.781" v="202"/>
        <pc:sldMkLst>
          <pc:docMk/>
          <pc:sldMk cId="3872213969" sldId="364"/>
        </pc:sldMkLst>
        <pc:graphicFrameChg chg="mod modGraphic">
          <ac:chgData name="Prole, Lauren" userId="S::lauren.prole@azahcccs.gov::ca49aefa-64c4-4e72-993c-4bc9eb23d630" providerId="AD" clId="Web-{D6D91EDA-D73E-147F-DBD4-BE0822B5D9F3}" dt="2021-05-18T22:51:59.781" v="202"/>
          <ac:graphicFrameMkLst>
            <pc:docMk/>
            <pc:sldMk cId="3872213969" sldId="364"/>
            <ac:graphicFrameMk id="4" creationId="{B95BD735-331B-4242-A7E5-ABB076E5439A}"/>
          </ac:graphicFrameMkLst>
        </pc:graphicFrameChg>
      </pc:sldChg>
    </pc:docChg>
  </pc:docChgLst>
  <pc:docChgLst>
    <pc:chgData name="Lauren Prole" userId="ca49aefa-64c4-4e72-993c-4bc9eb23d630" providerId="ADAL" clId="{993A8E2C-B663-420D-ADC9-23F5A61E28F0}"/>
    <pc:docChg chg="undo redo custSel addSld delSld modSld sldOrd">
      <pc:chgData name="Lauren Prole" userId="ca49aefa-64c4-4e72-993c-4bc9eb23d630" providerId="ADAL" clId="{993A8E2C-B663-420D-ADC9-23F5A61E28F0}" dt="2021-05-19T03:41:03.372" v="1810" actId="255"/>
      <pc:docMkLst>
        <pc:docMk/>
      </pc:docMkLst>
      <pc:sldChg chg="modSp mod">
        <pc:chgData name="Lauren Prole" userId="ca49aefa-64c4-4e72-993c-4bc9eb23d630" providerId="ADAL" clId="{993A8E2C-B663-420D-ADC9-23F5A61E28F0}" dt="2021-05-18T23:03:14.166" v="1229" actId="20577"/>
        <pc:sldMkLst>
          <pc:docMk/>
          <pc:sldMk cId="4159751650" sldId="261"/>
        </pc:sldMkLst>
        <pc:spChg chg="mod">
          <ac:chgData name="Lauren Prole" userId="ca49aefa-64c4-4e72-993c-4bc9eb23d630" providerId="ADAL" clId="{993A8E2C-B663-420D-ADC9-23F5A61E28F0}" dt="2021-05-18T23:03:14.166" v="1229" actId="20577"/>
          <ac:spMkLst>
            <pc:docMk/>
            <pc:sldMk cId="4159751650" sldId="261"/>
            <ac:spMk id="6" creationId="{00000000-0000-0000-0000-000000000000}"/>
          </ac:spMkLst>
        </pc:spChg>
      </pc:sldChg>
      <pc:sldChg chg="modSp mod">
        <pc:chgData name="Lauren Prole" userId="ca49aefa-64c4-4e72-993c-4bc9eb23d630" providerId="ADAL" clId="{993A8E2C-B663-420D-ADC9-23F5A61E28F0}" dt="2021-05-18T21:49:39.824" v="27" actId="1037"/>
        <pc:sldMkLst>
          <pc:docMk/>
          <pc:sldMk cId="3573961239" sldId="262"/>
        </pc:sldMkLst>
        <pc:spChg chg="mod">
          <ac:chgData name="Lauren Prole" userId="ca49aefa-64c4-4e72-993c-4bc9eb23d630" providerId="ADAL" clId="{993A8E2C-B663-420D-ADC9-23F5A61E28F0}" dt="2021-05-18T21:49:39.824" v="27" actId="1037"/>
          <ac:spMkLst>
            <pc:docMk/>
            <pc:sldMk cId="3573961239" sldId="262"/>
            <ac:spMk id="2" creationId="{00000000-0000-0000-0000-000000000000}"/>
          </ac:spMkLst>
        </pc:spChg>
      </pc:sldChg>
      <pc:sldChg chg="modSp mod modClrScheme chgLayout">
        <pc:chgData name="Lauren Prole" userId="ca49aefa-64c4-4e72-993c-4bc9eb23d630" providerId="ADAL" clId="{993A8E2C-B663-420D-ADC9-23F5A61E28F0}" dt="2021-05-18T22:08:34.969" v="177" actId="700"/>
        <pc:sldMkLst>
          <pc:docMk/>
          <pc:sldMk cId="2300444313" sldId="265"/>
        </pc:sldMkLst>
        <pc:spChg chg="mod ord">
          <ac:chgData name="Lauren Prole" userId="ca49aefa-64c4-4e72-993c-4bc9eb23d630" providerId="ADAL" clId="{993A8E2C-B663-420D-ADC9-23F5A61E28F0}" dt="2021-05-18T22:08:34.969" v="177" actId="700"/>
          <ac:spMkLst>
            <pc:docMk/>
            <pc:sldMk cId="2300444313" sldId="265"/>
            <ac:spMk id="4" creationId="{00000000-0000-0000-0000-000000000000}"/>
          </ac:spMkLst>
        </pc:spChg>
        <pc:spChg chg="mod ord">
          <ac:chgData name="Lauren Prole" userId="ca49aefa-64c4-4e72-993c-4bc9eb23d630" providerId="ADAL" clId="{993A8E2C-B663-420D-ADC9-23F5A61E28F0}" dt="2021-05-18T22:08:34.969" v="177" actId="700"/>
          <ac:spMkLst>
            <pc:docMk/>
            <pc:sldMk cId="2300444313" sldId="265"/>
            <ac:spMk id="5" creationId="{00000000-0000-0000-0000-000000000000}"/>
          </ac:spMkLst>
        </pc:spChg>
      </pc:sldChg>
      <pc:sldChg chg="addSp modSp mod modClrScheme chgLayout">
        <pc:chgData name="Lauren Prole" userId="ca49aefa-64c4-4e72-993c-4bc9eb23d630" providerId="ADAL" clId="{993A8E2C-B663-420D-ADC9-23F5A61E28F0}" dt="2021-05-18T23:48:39.714" v="1420" actId="20577"/>
        <pc:sldMkLst>
          <pc:docMk/>
          <pc:sldMk cId="3130537471" sldId="266"/>
        </pc:sldMkLst>
        <pc:spChg chg="add mod ord">
          <ac:chgData name="Lauren Prole" userId="ca49aefa-64c4-4e72-993c-4bc9eb23d630" providerId="ADAL" clId="{993A8E2C-B663-420D-ADC9-23F5A61E28F0}" dt="2021-05-18T22:09:04.073" v="181" actId="700"/>
          <ac:spMkLst>
            <pc:docMk/>
            <pc:sldMk cId="3130537471" sldId="266"/>
            <ac:spMk id="2" creationId="{9AF1DFDB-B4C9-46E1-83B5-D3CD06222488}"/>
          </ac:spMkLst>
        </pc:spChg>
        <pc:spChg chg="mod ord">
          <ac:chgData name="Lauren Prole" userId="ca49aefa-64c4-4e72-993c-4bc9eb23d630" providerId="ADAL" clId="{993A8E2C-B663-420D-ADC9-23F5A61E28F0}" dt="2021-05-18T23:48:39.714" v="1420" actId="20577"/>
          <ac:spMkLst>
            <pc:docMk/>
            <pc:sldMk cId="3130537471" sldId="266"/>
            <ac:spMk id="4" creationId="{00000000-0000-0000-0000-000000000000}"/>
          </ac:spMkLst>
        </pc:spChg>
      </pc:sldChg>
      <pc:sldChg chg="addSp delSp modSp mod modClrScheme chgLayout">
        <pc:chgData name="Lauren Prole" userId="ca49aefa-64c4-4e72-993c-4bc9eb23d630" providerId="ADAL" clId="{993A8E2C-B663-420D-ADC9-23F5A61E28F0}" dt="2021-05-18T22:09:14.901" v="183" actId="700"/>
        <pc:sldMkLst>
          <pc:docMk/>
          <pc:sldMk cId="73854276" sldId="267"/>
        </pc:sldMkLst>
        <pc:spChg chg="add del mod ord">
          <ac:chgData name="Lauren Prole" userId="ca49aefa-64c4-4e72-993c-4bc9eb23d630" providerId="ADAL" clId="{993A8E2C-B663-420D-ADC9-23F5A61E28F0}" dt="2021-05-18T22:09:14.901" v="183" actId="700"/>
          <ac:spMkLst>
            <pc:docMk/>
            <pc:sldMk cId="73854276" sldId="267"/>
            <ac:spMk id="2" creationId="{E181C34A-9BE8-4C2C-9C3B-BAF6C59168B3}"/>
          </ac:spMkLst>
        </pc:spChg>
        <pc:spChg chg="add mod ord">
          <ac:chgData name="Lauren Prole" userId="ca49aefa-64c4-4e72-993c-4bc9eb23d630" providerId="ADAL" clId="{993A8E2C-B663-420D-ADC9-23F5A61E28F0}" dt="2021-05-18T22:09:14.901" v="183" actId="700"/>
          <ac:spMkLst>
            <pc:docMk/>
            <pc:sldMk cId="73854276" sldId="267"/>
            <ac:spMk id="3" creationId="{B6C6600C-B797-4383-9D00-F86DF6699D56}"/>
          </ac:spMkLst>
        </pc:spChg>
        <pc:spChg chg="mod ord">
          <ac:chgData name="Lauren Prole" userId="ca49aefa-64c4-4e72-993c-4bc9eb23d630" providerId="ADAL" clId="{993A8E2C-B663-420D-ADC9-23F5A61E28F0}" dt="2021-05-18T22:09:14.901" v="183" actId="700"/>
          <ac:spMkLst>
            <pc:docMk/>
            <pc:sldMk cId="73854276" sldId="267"/>
            <ac:spMk id="4" creationId="{00000000-0000-0000-0000-000000000000}"/>
          </ac:spMkLst>
        </pc:spChg>
      </pc:sldChg>
      <pc:sldChg chg="addSp delSp modSp mod modClrScheme chgLayout">
        <pc:chgData name="Lauren Prole" userId="ca49aefa-64c4-4e72-993c-4bc9eb23d630" providerId="ADAL" clId="{993A8E2C-B663-420D-ADC9-23F5A61E28F0}" dt="2021-05-18T22:09:10.389" v="182" actId="700"/>
        <pc:sldMkLst>
          <pc:docMk/>
          <pc:sldMk cId="2166808391" sldId="272"/>
        </pc:sldMkLst>
        <pc:spChg chg="add del mod ord">
          <ac:chgData name="Lauren Prole" userId="ca49aefa-64c4-4e72-993c-4bc9eb23d630" providerId="ADAL" clId="{993A8E2C-B663-420D-ADC9-23F5A61E28F0}" dt="2021-05-18T22:09:10.389" v="182" actId="700"/>
          <ac:spMkLst>
            <pc:docMk/>
            <pc:sldMk cId="2166808391" sldId="272"/>
            <ac:spMk id="2" creationId="{8A82B28D-4D18-4253-90B4-96DBA69AAC80}"/>
          </ac:spMkLst>
        </pc:spChg>
        <pc:spChg chg="add mod ord">
          <ac:chgData name="Lauren Prole" userId="ca49aefa-64c4-4e72-993c-4bc9eb23d630" providerId="ADAL" clId="{993A8E2C-B663-420D-ADC9-23F5A61E28F0}" dt="2021-05-18T22:09:10.389" v="182" actId="700"/>
          <ac:spMkLst>
            <pc:docMk/>
            <pc:sldMk cId="2166808391" sldId="272"/>
            <ac:spMk id="3" creationId="{363B9511-3639-41FF-8FE1-DF9B11CF337A}"/>
          </ac:spMkLst>
        </pc:spChg>
        <pc:spChg chg="mod ord">
          <ac:chgData name="Lauren Prole" userId="ca49aefa-64c4-4e72-993c-4bc9eb23d630" providerId="ADAL" clId="{993A8E2C-B663-420D-ADC9-23F5A61E28F0}" dt="2021-05-18T22:09:10.389" v="182" actId="700"/>
          <ac:spMkLst>
            <pc:docMk/>
            <pc:sldMk cId="2166808391" sldId="272"/>
            <ac:spMk id="4" creationId="{00000000-0000-0000-0000-000000000000}"/>
          </ac:spMkLst>
        </pc:spChg>
      </pc:sldChg>
      <pc:sldChg chg="addSp delSp modSp mod modClrScheme chgLayout">
        <pc:chgData name="Lauren Prole" userId="ca49aefa-64c4-4e72-993c-4bc9eb23d630" providerId="ADAL" clId="{993A8E2C-B663-420D-ADC9-23F5A61E28F0}" dt="2021-05-18T23:05:06.319" v="1242" actId="20577"/>
        <pc:sldMkLst>
          <pc:docMk/>
          <pc:sldMk cId="1477312220" sldId="279"/>
        </pc:sldMkLst>
        <pc:spChg chg="add mod ord">
          <ac:chgData name="Lauren Prole" userId="ca49aefa-64c4-4e72-993c-4bc9eb23d630" providerId="ADAL" clId="{993A8E2C-B663-420D-ADC9-23F5A61E28F0}" dt="2021-05-18T21:50:49.105" v="31" actId="700"/>
          <ac:spMkLst>
            <pc:docMk/>
            <pc:sldMk cId="1477312220" sldId="279"/>
            <ac:spMk id="2" creationId="{2B9319E8-CCB4-4D4E-9768-F2450792B015}"/>
          </ac:spMkLst>
        </pc:spChg>
        <pc:spChg chg="mod ord">
          <ac:chgData name="Lauren Prole" userId="ca49aefa-64c4-4e72-993c-4bc9eb23d630" providerId="ADAL" clId="{993A8E2C-B663-420D-ADC9-23F5A61E28F0}" dt="2021-05-18T23:05:06.319" v="1242" actId="20577"/>
          <ac:spMkLst>
            <pc:docMk/>
            <pc:sldMk cId="1477312220" sldId="279"/>
            <ac:spMk id="4" creationId="{00000000-0000-0000-0000-000000000000}"/>
          </ac:spMkLst>
        </pc:spChg>
        <pc:spChg chg="del mod ord">
          <ac:chgData name="Lauren Prole" userId="ca49aefa-64c4-4e72-993c-4bc9eb23d630" providerId="ADAL" clId="{993A8E2C-B663-420D-ADC9-23F5A61E28F0}" dt="2021-05-18T21:50:49.105" v="31" actId="700"/>
          <ac:spMkLst>
            <pc:docMk/>
            <pc:sldMk cId="1477312220" sldId="279"/>
            <ac:spMk id="5" creationId="{00000000-0000-0000-0000-000000000000}"/>
          </ac:spMkLst>
        </pc:spChg>
      </pc:sldChg>
      <pc:sldChg chg="addSp delSp modSp mod modClrScheme chgLayout">
        <pc:chgData name="Lauren Prole" userId="ca49aefa-64c4-4e72-993c-4bc9eb23d630" providerId="ADAL" clId="{993A8E2C-B663-420D-ADC9-23F5A61E28F0}" dt="2021-05-18T22:08:48.393" v="179" actId="700"/>
        <pc:sldMkLst>
          <pc:docMk/>
          <pc:sldMk cId="1477312220" sldId="280"/>
        </pc:sldMkLst>
        <pc:spChg chg="add del mod ord">
          <ac:chgData name="Lauren Prole" userId="ca49aefa-64c4-4e72-993c-4bc9eb23d630" providerId="ADAL" clId="{993A8E2C-B663-420D-ADC9-23F5A61E28F0}" dt="2021-05-18T22:08:48.393" v="179" actId="700"/>
          <ac:spMkLst>
            <pc:docMk/>
            <pc:sldMk cId="1477312220" sldId="280"/>
            <ac:spMk id="2" creationId="{139A0297-FA4B-4410-8673-1DC229673CD6}"/>
          </ac:spMkLst>
        </pc:spChg>
        <pc:spChg chg="add mod ord">
          <ac:chgData name="Lauren Prole" userId="ca49aefa-64c4-4e72-993c-4bc9eb23d630" providerId="ADAL" clId="{993A8E2C-B663-420D-ADC9-23F5A61E28F0}" dt="2021-05-18T22:08:48.393" v="179" actId="700"/>
          <ac:spMkLst>
            <pc:docMk/>
            <pc:sldMk cId="1477312220" sldId="280"/>
            <ac:spMk id="3" creationId="{BAF4DB0F-0B44-4C09-B74A-057E6970AB11}"/>
          </ac:spMkLst>
        </pc:spChg>
        <pc:spChg chg="mod ord">
          <ac:chgData name="Lauren Prole" userId="ca49aefa-64c4-4e72-993c-4bc9eb23d630" providerId="ADAL" clId="{993A8E2C-B663-420D-ADC9-23F5A61E28F0}" dt="2021-05-18T22:08:48.393" v="179" actId="700"/>
          <ac:spMkLst>
            <pc:docMk/>
            <pc:sldMk cId="1477312220" sldId="280"/>
            <ac:spMk id="4" creationId="{00000000-0000-0000-0000-000000000000}"/>
          </ac:spMkLst>
        </pc:spChg>
      </pc:sldChg>
      <pc:sldChg chg="addSp delSp modSp mod modClrScheme chgLayout">
        <pc:chgData name="Lauren Prole" userId="ca49aefa-64c4-4e72-993c-4bc9eb23d630" providerId="ADAL" clId="{993A8E2C-B663-420D-ADC9-23F5A61E28F0}" dt="2021-05-18T22:08:57.202" v="180" actId="700"/>
        <pc:sldMkLst>
          <pc:docMk/>
          <pc:sldMk cId="1477312220" sldId="281"/>
        </pc:sldMkLst>
        <pc:spChg chg="add mod ord">
          <ac:chgData name="Lauren Prole" userId="ca49aefa-64c4-4e72-993c-4bc9eb23d630" providerId="ADAL" clId="{993A8E2C-B663-420D-ADC9-23F5A61E28F0}" dt="2021-05-18T22:08:57.202" v="180" actId="700"/>
          <ac:spMkLst>
            <pc:docMk/>
            <pc:sldMk cId="1477312220" sldId="281"/>
            <ac:spMk id="2" creationId="{DA0B5951-CE9D-48B4-BB3D-53FDD483EACE}"/>
          </ac:spMkLst>
        </pc:spChg>
        <pc:spChg chg="mod ord">
          <ac:chgData name="Lauren Prole" userId="ca49aefa-64c4-4e72-993c-4bc9eb23d630" providerId="ADAL" clId="{993A8E2C-B663-420D-ADC9-23F5A61E28F0}" dt="2021-05-18T22:08:57.202" v="180" actId="700"/>
          <ac:spMkLst>
            <pc:docMk/>
            <pc:sldMk cId="1477312220" sldId="281"/>
            <ac:spMk id="4" creationId="{00000000-0000-0000-0000-000000000000}"/>
          </ac:spMkLst>
        </pc:spChg>
        <pc:spChg chg="add del mod ord">
          <ac:chgData name="Lauren Prole" userId="ca49aefa-64c4-4e72-993c-4bc9eb23d630" providerId="ADAL" clId="{993A8E2C-B663-420D-ADC9-23F5A61E28F0}" dt="2021-05-18T22:08:57.202" v="180" actId="700"/>
          <ac:spMkLst>
            <pc:docMk/>
            <pc:sldMk cId="1477312220" sldId="281"/>
            <ac:spMk id="9" creationId="{8CFE29A6-17FE-4FFD-98FE-188407DBC597}"/>
          </ac:spMkLst>
        </pc:spChg>
      </pc:sldChg>
      <pc:sldChg chg="addSp modSp mod modClrScheme chgLayout">
        <pc:chgData name="Lauren Prole" userId="ca49aefa-64c4-4e72-993c-4bc9eb23d630" providerId="ADAL" clId="{993A8E2C-B663-420D-ADC9-23F5A61E28F0}" dt="2021-05-18T21:51:40.851" v="34" actId="700"/>
        <pc:sldMkLst>
          <pc:docMk/>
          <pc:sldMk cId="2918203339" sldId="282"/>
        </pc:sldMkLst>
        <pc:spChg chg="add mod ord">
          <ac:chgData name="Lauren Prole" userId="ca49aefa-64c4-4e72-993c-4bc9eb23d630" providerId="ADAL" clId="{993A8E2C-B663-420D-ADC9-23F5A61E28F0}" dt="2021-05-18T21:51:40.851" v="34" actId="700"/>
          <ac:spMkLst>
            <pc:docMk/>
            <pc:sldMk cId="2918203339" sldId="282"/>
            <ac:spMk id="2" creationId="{18DD7326-FF94-462B-AED4-97CB7EE6E2C5}"/>
          </ac:spMkLst>
        </pc:spChg>
        <pc:spChg chg="mod ord">
          <ac:chgData name="Lauren Prole" userId="ca49aefa-64c4-4e72-993c-4bc9eb23d630" providerId="ADAL" clId="{993A8E2C-B663-420D-ADC9-23F5A61E28F0}" dt="2021-05-18T21:51:40.851" v="34" actId="700"/>
          <ac:spMkLst>
            <pc:docMk/>
            <pc:sldMk cId="2918203339" sldId="282"/>
            <ac:spMk id="4" creationId="{00000000-0000-0000-0000-000000000000}"/>
          </ac:spMkLst>
        </pc:spChg>
      </pc:sldChg>
      <pc:sldChg chg="add del">
        <pc:chgData name="Lauren Prole" userId="ca49aefa-64c4-4e72-993c-4bc9eb23d630" providerId="ADAL" clId="{993A8E2C-B663-420D-ADC9-23F5A61E28F0}" dt="2021-05-18T22:30:31.237" v="690"/>
        <pc:sldMkLst>
          <pc:docMk/>
          <pc:sldMk cId="3245431734" sldId="284"/>
        </pc:sldMkLst>
      </pc:sldChg>
      <pc:sldChg chg="del">
        <pc:chgData name="Lauren Prole" userId="ca49aefa-64c4-4e72-993c-4bc9eb23d630" providerId="ADAL" clId="{993A8E2C-B663-420D-ADC9-23F5A61E28F0}" dt="2021-05-18T22:27:47.436" v="688" actId="47"/>
        <pc:sldMkLst>
          <pc:docMk/>
          <pc:sldMk cId="1103219008" sldId="285"/>
        </pc:sldMkLst>
      </pc:sldChg>
      <pc:sldChg chg="modSp mod">
        <pc:chgData name="Lauren Prole" userId="ca49aefa-64c4-4e72-993c-4bc9eb23d630" providerId="ADAL" clId="{993A8E2C-B663-420D-ADC9-23F5A61E28F0}" dt="2021-05-19T03:03:03.270" v="1562" actId="14100"/>
        <pc:sldMkLst>
          <pc:docMk/>
          <pc:sldMk cId="1559540883" sldId="286"/>
        </pc:sldMkLst>
        <pc:spChg chg="mod">
          <ac:chgData name="Lauren Prole" userId="ca49aefa-64c4-4e72-993c-4bc9eb23d630" providerId="ADAL" clId="{993A8E2C-B663-420D-ADC9-23F5A61E28F0}" dt="2021-05-19T03:02:59.696" v="1561" actId="20577"/>
          <ac:spMkLst>
            <pc:docMk/>
            <pc:sldMk cId="1559540883" sldId="286"/>
            <ac:spMk id="4" creationId="{00000000-0000-0000-0000-000000000000}"/>
          </ac:spMkLst>
        </pc:spChg>
        <pc:spChg chg="mod">
          <ac:chgData name="Lauren Prole" userId="ca49aefa-64c4-4e72-993c-4bc9eb23d630" providerId="ADAL" clId="{993A8E2C-B663-420D-ADC9-23F5A61E28F0}" dt="2021-05-19T03:03:03.270" v="1562" actId="14100"/>
          <ac:spMkLst>
            <pc:docMk/>
            <pc:sldMk cId="1559540883" sldId="286"/>
            <ac:spMk id="6" creationId="{00000000-0000-0000-0000-000000000000}"/>
          </ac:spMkLst>
        </pc:spChg>
      </pc:sldChg>
      <pc:sldChg chg="modSp mod ord">
        <pc:chgData name="Lauren Prole" userId="ca49aefa-64c4-4e72-993c-4bc9eb23d630" providerId="ADAL" clId="{993A8E2C-B663-420D-ADC9-23F5A61E28F0}" dt="2021-05-18T23:07:15.840" v="1307" actId="20577"/>
        <pc:sldMkLst>
          <pc:docMk/>
          <pc:sldMk cId="3621277853" sldId="287"/>
        </pc:sldMkLst>
        <pc:spChg chg="mod">
          <ac:chgData name="Lauren Prole" userId="ca49aefa-64c4-4e72-993c-4bc9eb23d630" providerId="ADAL" clId="{993A8E2C-B663-420D-ADC9-23F5A61E28F0}" dt="2021-05-18T22:08:28.755" v="176" actId="255"/>
          <ac:spMkLst>
            <pc:docMk/>
            <pc:sldMk cId="3621277853" sldId="287"/>
            <ac:spMk id="2" creationId="{ECDED3C2-9398-4725-BE7D-203201A205F6}"/>
          </ac:spMkLst>
        </pc:spChg>
        <pc:spChg chg="mod">
          <ac:chgData name="Lauren Prole" userId="ca49aefa-64c4-4e72-993c-4bc9eb23d630" providerId="ADAL" clId="{993A8E2C-B663-420D-ADC9-23F5A61E28F0}" dt="2021-05-18T23:07:15.840" v="1307" actId="20577"/>
          <ac:spMkLst>
            <pc:docMk/>
            <pc:sldMk cId="3621277853" sldId="287"/>
            <ac:spMk id="6" creationId="{00000000-0000-0000-0000-000000000000}"/>
          </ac:spMkLst>
        </pc:spChg>
      </pc:sldChg>
      <pc:sldChg chg="modSp mod">
        <pc:chgData name="Lauren Prole" userId="ca49aefa-64c4-4e72-993c-4bc9eb23d630" providerId="ADAL" clId="{993A8E2C-B663-420D-ADC9-23F5A61E28F0}" dt="2021-05-18T23:05:15.038" v="1249" actId="20577"/>
        <pc:sldMkLst>
          <pc:docMk/>
          <pc:sldMk cId="684398803" sldId="290"/>
        </pc:sldMkLst>
        <pc:spChg chg="mod">
          <ac:chgData name="Lauren Prole" userId="ca49aefa-64c4-4e72-993c-4bc9eb23d630" providerId="ADAL" clId="{993A8E2C-B663-420D-ADC9-23F5A61E28F0}" dt="2021-05-18T23:05:15.038" v="1249" actId="20577"/>
          <ac:spMkLst>
            <pc:docMk/>
            <pc:sldMk cId="684398803" sldId="290"/>
            <ac:spMk id="2" creationId="{C27D8F18-7960-4423-9BBD-AA3915E95ABD}"/>
          </ac:spMkLst>
        </pc:spChg>
      </pc:sldChg>
      <pc:sldChg chg="modSp mod">
        <pc:chgData name="Lauren Prole" userId="ca49aefa-64c4-4e72-993c-4bc9eb23d630" providerId="ADAL" clId="{993A8E2C-B663-420D-ADC9-23F5A61E28F0}" dt="2021-05-19T03:03:33.067" v="1573" actId="14100"/>
        <pc:sldMkLst>
          <pc:docMk/>
          <pc:sldMk cId="3713101120" sldId="291"/>
        </pc:sldMkLst>
        <pc:spChg chg="mod">
          <ac:chgData name="Lauren Prole" userId="ca49aefa-64c4-4e72-993c-4bc9eb23d630" providerId="ADAL" clId="{993A8E2C-B663-420D-ADC9-23F5A61E28F0}" dt="2021-05-18T23:06:21.935" v="1256" actId="20577"/>
          <ac:spMkLst>
            <pc:docMk/>
            <pc:sldMk cId="3713101120" sldId="291"/>
            <ac:spMk id="2" creationId="{BE9E562E-13D3-4965-815E-306E25CB673B}"/>
          </ac:spMkLst>
        </pc:spChg>
        <pc:spChg chg="mod">
          <ac:chgData name="Lauren Prole" userId="ca49aefa-64c4-4e72-993c-4bc9eb23d630" providerId="ADAL" clId="{993A8E2C-B663-420D-ADC9-23F5A61E28F0}" dt="2021-05-19T03:03:33.067" v="1573" actId="14100"/>
          <ac:spMkLst>
            <pc:docMk/>
            <pc:sldMk cId="3713101120" sldId="291"/>
            <ac:spMk id="3" creationId="{253DB17C-7724-43D5-8B59-65C7A96DF4AF}"/>
          </ac:spMkLst>
        </pc:spChg>
      </pc:sldChg>
      <pc:sldChg chg="modSp mod">
        <pc:chgData name="Lauren Prole" userId="ca49aefa-64c4-4e72-993c-4bc9eb23d630" providerId="ADAL" clId="{993A8E2C-B663-420D-ADC9-23F5A61E28F0}" dt="2021-05-19T03:03:39.790" v="1575" actId="6549"/>
        <pc:sldMkLst>
          <pc:docMk/>
          <pc:sldMk cId="2593746455" sldId="292"/>
        </pc:sldMkLst>
        <pc:spChg chg="mod">
          <ac:chgData name="Lauren Prole" userId="ca49aefa-64c4-4e72-993c-4bc9eb23d630" providerId="ADAL" clId="{993A8E2C-B663-420D-ADC9-23F5A61E28F0}" dt="2021-05-18T23:06:27.499" v="1267" actId="20577"/>
          <ac:spMkLst>
            <pc:docMk/>
            <pc:sldMk cId="2593746455" sldId="292"/>
            <ac:spMk id="2" creationId="{C3925E89-2A83-4F1A-A0AB-3F8025A8720F}"/>
          </ac:spMkLst>
        </pc:spChg>
        <pc:spChg chg="mod">
          <ac:chgData name="Lauren Prole" userId="ca49aefa-64c4-4e72-993c-4bc9eb23d630" providerId="ADAL" clId="{993A8E2C-B663-420D-ADC9-23F5A61E28F0}" dt="2021-05-19T03:03:39.790" v="1575" actId="6549"/>
          <ac:spMkLst>
            <pc:docMk/>
            <pc:sldMk cId="2593746455" sldId="292"/>
            <ac:spMk id="3" creationId="{86585821-7610-447B-BE1F-80F93A9F9853}"/>
          </ac:spMkLst>
        </pc:spChg>
      </pc:sldChg>
      <pc:sldChg chg="modSp mod">
        <pc:chgData name="Lauren Prole" userId="ca49aefa-64c4-4e72-993c-4bc9eb23d630" providerId="ADAL" clId="{993A8E2C-B663-420D-ADC9-23F5A61E28F0}" dt="2021-05-18T23:06:32.727" v="1274" actId="20577"/>
        <pc:sldMkLst>
          <pc:docMk/>
          <pc:sldMk cId="402423107" sldId="293"/>
        </pc:sldMkLst>
        <pc:spChg chg="mod">
          <ac:chgData name="Lauren Prole" userId="ca49aefa-64c4-4e72-993c-4bc9eb23d630" providerId="ADAL" clId="{993A8E2C-B663-420D-ADC9-23F5A61E28F0}" dt="2021-05-18T23:06:32.727" v="1274" actId="20577"/>
          <ac:spMkLst>
            <pc:docMk/>
            <pc:sldMk cId="402423107" sldId="293"/>
            <ac:spMk id="2" creationId="{97AC6C59-11CF-4DAE-B0DD-536B490FD092}"/>
          </ac:spMkLst>
        </pc:spChg>
      </pc:sldChg>
      <pc:sldChg chg="modSp mod">
        <pc:chgData name="Lauren Prole" userId="ca49aefa-64c4-4e72-993c-4bc9eb23d630" providerId="ADAL" clId="{993A8E2C-B663-420D-ADC9-23F5A61E28F0}" dt="2021-05-19T03:04:00.841" v="1577" actId="948"/>
        <pc:sldMkLst>
          <pc:docMk/>
          <pc:sldMk cId="864736420" sldId="294"/>
        </pc:sldMkLst>
        <pc:spChg chg="mod">
          <ac:chgData name="Lauren Prole" userId="ca49aefa-64c4-4e72-993c-4bc9eb23d630" providerId="ADAL" clId="{993A8E2C-B663-420D-ADC9-23F5A61E28F0}" dt="2021-05-18T23:06:39.055" v="1281" actId="20577"/>
          <ac:spMkLst>
            <pc:docMk/>
            <pc:sldMk cId="864736420" sldId="294"/>
            <ac:spMk id="2" creationId="{4291DCF8-4B4D-4974-8A5A-F20A1FF3B540}"/>
          </ac:spMkLst>
        </pc:spChg>
        <pc:spChg chg="mod">
          <ac:chgData name="Lauren Prole" userId="ca49aefa-64c4-4e72-993c-4bc9eb23d630" providerId="ADAL" clId="{993A8E2C-B663-420D-ADC9-23F5A61E28F0}" dt="2021-05-19T03:04:00.841" v="1577" actId="948"/>
          <ac:spMkLst>
            <pc:docMk/>
            <pc:sldMk cId="864736420" sldId="294"/>
            <ac:spMk id="3" creationId="{94789976-76BC-43B7-B46B-87DD1BD1EB64}"/>
          </ac:spMkLst>
        </pc:spChg>
      </pc:sldChg>
      <pc:sldChg chg="modSp mod">
        <pc:chgData name="Lauren Prole" userId="ca49aefa-64c4-4e72-993c-4bc9eb23d630" providerId="ADAL" clId="{993A8E2C-B663-420D-ADC9-23F5A61E28F0}" dt="2021-05-19T03:04:13.413" v="1578" actId="14100"/>
        <pc:sldMkLst>
          <pc:docMk/>
          <pc:sldMk cId="324119306" sldId="295"/>
        </pc:sldMkLst>
        <pc:spChg chg="mod">
          <ac:chgData name="Lauren Prole" userId="ca49aefa-64c4-4e72-993c-4bc9eb23d630" providerId="ADAL" clId="{993A8E2C-B663-420D-ADC9-23F5A61E28F0}" dt="2021-05-18T23:06:46.831" v="1292" actId="20577"/>
          <ac:spMkLst>
            <pc:docMk/>
            <pc:sldMk cId="324119306" sldId="295"/>
            <ac:spMk id="2" creationId="{5A7AE902-A1C7-4309-8330-CE063D412A98}"/>
          </ac:spMkLst>
        </pc:spChg>
        <pc:spChg chg="mod">
          <ac:chgData name="Lauren Prole" userId="ca49aefa-64c4-4e72-993c-4bc9eb23d630" providerId="ADAL" clId="{993A8E2C-B663-420D-ADC9-23F5A61E28F0}" dt="2021-05-19T03:04:13.413" v="1578" actId="14100"/>
          <ac:spMkLst>
            <pc:docMk/>
            <pc:sldMk cId="324119306" sldId="295"/>
            <ac:spMk id="3" creationId="{4EAF6874-A106-41C3-ACE3-C00DEFB581D7}"/>
          </ac:spMkLst>
        </pc:spChg>
      </pc:sldChg>
      <pc:sldChg chg="modSp add mod">
        <pc:chgData name="Lauren Prole" userId="ca49aefa-64c4-4e72-993c-4bc9eb23d630" providerId="ADAL" clId="{993A8E2C-B663-420D-ADC9-23F5A61E28F0}" dt="2021-05-18T23:40:41.890" v="1393" actId="14100"/>
        <pc:sldMkLst>
          <pc:docMk/>
          <pc:sldMk cId="1917378359" sldId="296"/>
        </pc:sldMkLst>
        <pc:spChg chg="mod">
          <ac:chgData name="Lauren Prole" userId="ca49aefa-64c4-4e72-993c-4bc9eb23d630" providerId="ADAL" clId="{993A8E2C-B663-420D-ADC9-23F5A61E28F0}" dt="2021-05-18T22:18:48.947" v="522" actId="20577"/>
          <ac:spMkLst>
            <pc:docMk/>
            <pc:sldMk cId="1917378359" sldId="296"/>
            <ac:spMk id="2" creationId="{A1F98FB6-0C44-6A4E-B122-3626CBA90A75}"/>
          </ac:spMkLst>
        </pc:spChg>
        <pc:spChg chg="mod">
          <ac:chgData name="Lauren Prole" userId="ca49aefa-64c4-4e72-993c-4bc9eb23d630" providerId="ADAL" clId="{993A8E2C-B663-420D-ADC9-23F5A61E28F0}" dt="2021-05-18T23:40:41.890" v="1393" actId="14100"/>
          <ac:spMkLst>
            <pc:docMk/>
            <pc:sldMk cId="1917378359" sldId="296"/>
            <ac:spMk id="3" creationId="{0EE8876B-E582-0F48-B5E5-809836EE55C1}"/>
          </ac:spMkLst>
        </pc:spChg>
      </pc:sldChg>
      <pc:sldChg chg="modSp add mod">
        <pc:chgData name="Lauren Prole" userId="ca49aefa-64c4-4e72-993c-4bc9eb23d630" providerId="ADAL" clId="{993A8E2C-B663-420D-ADC9-23F5A61E28F0}" dt="2021-05-18T23:42:54.055" v="1408" actId="20577"/>
        <pc:sldMkLst>
          <pc:docMk/>
          <pc:sldMk cId="421301186" sldId="297"/>
        </pc:sldMkLst>
        <pc:spChg chg="mod">
          <ac:chgData name="Lauren Prole" userId="ca49aefa-64c4-4e72-993c-4bc9eb23d630" providerId="ADAL" clId="{993A8E2C-B663-420D-ADC9-23F5A61E28F0}" dt="2021-05-18T22:19:08.145" v="534" actId="20577"/>
          <ac:spMkLst>
            <pc:docMk/>
            <pc:sldMk cId="421301186" sldId="297"/>
            <ac:spMk id="2" creationId="{2449E4E6-590C-6B42-8424-A79F6231B564}"/>
          </ac:spMkLst>
        </pc:spChg>
        <pc:graphicFrameChg chg="mod modGraphic">
          <ac:chgData name="Lauren Prole" userId="ca49aefa-64c4-4e72-993c-4bc9eb23d630" providerId="ADAL" clId="{993A8E2C-B663-420D-ADC9-23F5A61E28F0}" dt="2021-05-18T23:42:54.055" v="1408" actId="20577"/>
          <ac:graphicFrameMkLst>
            <pc:docMk/>
            <pc:sldMk cId="421301186" sldId="297"/>
            <ac:graphicFrameMk id="4" creationId="{EBD7FB61-DBDD-7740-B669-82E20AD56FE3}"/>
          </ac:graphicFrameMkLst>
        </pc:graphicFrameChg>
      </pc:sldChg>
      <pc:sldChg chg="modSp mod">
        <pc:chgData name="Lauren Prole" userId="ca49aefa-64c4-4e72-993c-4bc9eb23d630" providerId="ADAL" clId="{993A8E2C-B663-420D-ADC9-23F5A61E28F0}" dt="2021-05-19T03:04:38.546" v="1582" actId="14734"/>
        <pc:sldMkLst>
          <pc:docMk/>
          <pc:sldMk cId="61585101" sldId="302"/>
        </pc:sldMkLst>
        <pc:graphicFrameChg chg="mod modGraphic">
          <ac:chgData name="Lauren Prole" userId="ca49aefa-64c4-4e72-993c-4bc9eb23d630" providerId="ADAL" clId="{993A8E2C-B663-420D-ADC9-23F5A61E28F0}" dt="2021-05-19T03:04:38.546" v="1582" actId="14734"/>
          <ac:graphicFrameMkLst>
            <pc:docMk/>
            <pc:sldMk cId="61585101" sldId="302"/>
            <ac:graphicFrameMk id="4" creationId="{E5803D86-52DA-46D0-8EC9-D1929E880AE0}"/>
          </ac:graphicFrameMkLst>
        </pc:graphicFrameChg>
      </pc:sldChg>
      <pc:sldChg chg="modSp mod">
        <pc:chgData name="Lauren Prole" userId="ca49aefa-64c4-4e72-993c-4bc9eb23d630" providerId="ADAL" clId="{993A8E2C-B663-420D-ADC9-23F5A61E28F0}" dt="2021-05-18T23:59:36.584" v="1428" actId="403"/>
        <pc:sldMkLst>
          <pc:docMk/>
          <pc:sldMk cId="3001712631" sldId="303"/>
        </pc:sldMkLst>
        <pc:graphicFrameChg chg="mod modGraphic">
          <ac:chgData name="Lauren Prole" userId="ca49aefa-64c4-4e72-993c-4bc9eb23d630" providerId="ADAL" clId="{993A8E2C-B663-420D-ADC9-23F5A61E28F0}" dt="2021-05-18T23:59:36.584" v="1428" actId="403"/>
          <ac:graphicFrameMkLst>
            <pc:docMk/>
            <pc:sldMk cId="3001712631" sldId="303"/>
            <ac:graphicFrameMk id="4" creationId="{9C049945-34E8-4789-853F-8A040B402249}"/>
          </ac:graphicFrameMkLst>
        </pc:graphicFrameChg>
      </pc:sldChg>
      <pc:sldChg chg="modSp mod">
        <pc:chgData name="Lauren Prole" userId="ca49aefa-64c4-4e72-993c-4bc9eb23d630" providerId="ADAL" clId="{993A8E2C-B663-420D-ADC9-23F5A61E28F0}" dt="2021-05-19T03:05:02.311" v="1585" actId="14100"/>
        <pc:sldMkLst>
          <pc:docMk/>
          <pc:sldMk cId="1874826830" sldId="304"/>
        </pc:sldMkLst>
        <pc:spChg chg="mod">
          <ac:chgData name="Lauren Prole" userId="ca49aefa-64c4-4e72-993c-4bc9eb23d630" providerId="ADAL" clId="{993A8E2C-B663-420D-ADC9-23F5A61E28F0}" dt="2021-05-19T03:05:02.311" v="1585" actId="14100"/>
          <ac:spMkLst>
            <pc:docMk/>
            <pc:sldMk cId="1874826830" sldId="304"/>
            <ac:spMk id="2" creationId="{E1ADA8E8-1123-4BAE-AD23-D470AA5B42A7}"/>
          </ac:spMkLst>
        </pc:spChg>
        <pc:spChg chg="mod">
          <ac:chgData name="Lauren Prole" userId="ca49aefa-64c4-4e72-993c-4bc9eb23d630" providerId="ADAL" clId="{993A8E2C-B663-420D-ADC9-23F5A61E28F0}" dt="2021-05-19T03:04:57.712" v="1584" actId="14100"/>
          <ac:spMkLst>
            <pc:docMk/>
            <pc:sldMk cId="1874826830" sldId="304"/>
            <ac:spMk id="3" creationId="{DEC75212-CE6D-41D2-A465-492CA122EC0F}"/>
          </ac:spMkLst>
        </pc:spChg>
      </pc:sldChg>
      <pc:sldChg chg="modSp">
        <pc:chgData name="Lauren Prole" userId="ca49aefa-64c4-4e72-993c-4bc9eb23d630" providerId="ADAL" clId="{993A8E2C-B663-420D-ADC9-23F5A61E28F0}" dt="2021-05-19T00:00:06.242" v="1432"/>
        <pc:sldMkLst>
          <pc:docMk/>
          <pc:sldMk cId="1480012094" sldId="305"/>
        </pc:sldMkLst>
        <pc:spChg chg="mod">
          <ac:chgData name="Lauren Prole" userId="ca49aefa-64c4-4e72-993c-4bc9eb23d630" providerId="ADAL" clId="{993A8E2C-B663-420D-ADC9-23F5A61E28F0}" dt="2021-05-19T00:00:06.242" v="1432"/>
          <ac:spMkLst>
            <pc:docMk/>
            <pc:sldMk cId="1480012094" sldId="305"/>
            <ac:spMk id="3" creationId="{9C749149-B0AC-4C70-A65D-681D86E95D3E}"/>
          </ac:spMkLst>
        </pc:spChg>
      </pc:sldChg>
      <pc:sldChg chg="modSp">
        <pc:chgData name="Lauren Prole" userId="ca49aefa-64c4-4e72-993c-4bc9eb23d630" providerId="ADAL" clId="{993A8E2C-B663-420D-ADC9-23F5A61E28F0}" dt="2021-05-19T00:00:11.665" v="1434"/>
        <pc:sldMkLst>
          <pc:docMk/>
          <pc:sldMk cId="3076891448" sldId="306"/>
        </pc:sldMkLst>
        <pc:spChg chg="mod">
          <ac:chgData name="Lauren Prole" userId="ca49aefa-64c4-4e72-993c-4bc9eb23d630" providerId="ADAL" clId="{993A8E2C-B663-420D-ADC9-23F5A61E28F0}" dt="2021-05-19T00:00:11.665" v="1434"/>
          <ac:spMkLst>
            <pc:docMk/>
            <pc:sldMk cId="3076891448" sldId="306"/>
            <ac:spMk id="3" creationId="{7480CE20-912C-4C5F-9E15-E87B23956C52}"/>
          </ac:spMkLst>
        </pc:spChg>
      </pc:sldChg>
      <pc:sldChg chg="modSp">
        <pc:chgData name="Lauren Prole" userId="ca49aefa-64c4-4e72-993c-4bc9eb23d630" providerId="ADAL" clId="{993A8E2C-B663-420D-ADC9-23F5A61E28F0}" dt="2021-05-19T00:00:15.438" v="1435"/>
        <pc:sldMkLst>
          <pc:docMk/>
          <pc:sldMk cId="3977313424" sldId="307"/>
        </pc:sldMkLst>
        <pc:spChg chg="mod">
          <ac:chgData name="Lauren Prole" userId="ca49aefa-64c4-4e72-993c-4bc9eb23d630" providerId="ADAL" clId="{993A8E2C-B663-420D-ADC9-23F5A61E28F0}" dt="2021-05-19T00:00:15.438" v="1435"/>
          <ac:spMkLst>
            <pc:docMk/>
            <pc:sldMk cId="3977313424" sldId="307"/>
            <ac:spMk id="3" creationId="{4A2322CE-B3FF-48E6-82C8-BBFDCCB9B18B}"/>
          </ac:spMkLst>
        </pc:spChg>
      </pc:sldChg>
      <pc:sldChg chg="modSp">
        <pc:chgData name="Lauren Prole" userId="ca49aefa-64c4-4e72-993c-4bc9eb23d630" providerId="ADAL" clId="{993A8E2C-B663-420D-ADC9-23F5A61E28F0}" dt="2021-05-19T00:00:21.172" v="1437"/>
        <pc:sldMkLst>
          <pc:docMk/>
          <pc:sldMk cId="1564248088" sldId="308"/>
        </pc:sldMkLst>
        <pc:spChg chg="mod">
          <ac:chgData name="Lauren Prole" userId="ca49aefa-64c4-4e72-993c-4bc9eb23d630" providerId="ADAL" clId="{993A8E2C-B663-420D-ADC9-23F5A61E28F0}" dt="2021-05-19T00:00:21.172" v="1437"/>
          <ac:spMkLst>
            <pc:docMk/>
            <pc:sldMk cId="1564248088" sldId="308"/>
            <ac:spMk id="3" creationId="{C4757B84-300D-4450-9624-C6C6264DC39E}"/>
          </ac:spMkLst>
        </pc:spChg>
      </pc:sldChg>
      <pc:sldChg chg="modSp">
        <pc:chgData name="Lauren Prole" userId="ca49aefa-64c4-4e72-993c-4bc9eb23d630" providerId="ADAL" clId="{993A8E2C-B663-420D-ADC9-23F5A61E28F0}" dt="2021-05-19T00:00:24.498" v="1438"/>
        <pc:sldMkLst>
          <pc:docMk/>
          <pc:sldMk cId="1856017952" sldId="309"/>
        </pc:sldMkLst>
        <pc:spChg chg="mod">
          <ac:chgData name="Lauren Prole" userId="ca49aefa-64c4-4e72-993c-4bc9eb23d630" providerId="ADAL" clId="{993A8E2C-B663-420D-ADC9-23F5A61E28F0}" dt="2021-05-19T00:00:24.498" v="1438"/>
          <ac:spMkLst>
            <pc:docMk/>
            <pc:sldMk cId="1856017952" sldId="309"/>
            <ac:spMk id="3" creationId="{6E0387F2-0CE4-49AA-B083-93716C404CBE}"/>
          </ac:spMkLst>
        </pc:spChg>
      </pc:sldChg>
      <pc:sldChg chg="modSp mod">
        <pc:chgData name="Lauren Prole" userId="ca49aefa-64c4-4e72-993c-4bc9eb23d630" providerId="ADAL" clId="{993A8E2C-B663-420D-ADC9-23F5A61E28F0}" dt="2021-05-19T00:00:53.505" v="1444" actId="14100"/>
        <pc:sldMkLst>
          <pc:docMk/>
          <pc:sldMk cId="3781758312" sldId="313"/>
        </pc:sldMkLst>
        <pc:spChg chg="mod">
          <ac:chgData name="Lauren Prole" userId="ca49aefa-64c4-4e72-993c-4bc9eb23d630" providerId="ADAL" clId="{993A8E2C-B663-420D-ADC9-23F5A61E28F0}" dt="2021-05-19T00:00:53.505" v="1444" actId="14100"/>
          <ac:spMkLst>
            <pc:docMk/>
            <pc:sldMk cId="3781758312" sldId="313"/>
            <ac:spMk id="3" creationId="{E789CF5F-A97F-495A-B834-D16DBB6CA713}"/>
          </ac:spMkLst>
        </pc:spChg>
      </pc:sldChg>
      <pc:sldChg chg="modSp mod">
        <pc:chgData name="Lauren Prole" userId="ca49aefa-64c4-4e72-993c-4bc9eb23d630" providerId="ADAL" clId="{993A8E2C-B663-420D-ADC9-23F5A61E28F0}" dt="2021-05-18T23:11:52.549" v="1322" actId="20577"/>
        <pc:sldMkLst>
          <pc:docMk/>
          <pc:sldMk cId="1959040686" sldId="329"/>
        </pc:sldMkLst>
        <pc:spChg chg="mod">
          <ac:chgData name="Lauren Prole" userId="ca49aefa-64c4-4e72-993c-4bc9eb23d630" providerId="ADAL" clId="{993A8E2C-B663-420D-ADC9-23F5A61E28F0}" dt="2021-05-18T23:11:52.549" v="1322" actId="20577"/>
          <ac:spMkLst>
            <pc:docMk/>
            <pc:sldMk cId="1959040686" sldId="329"/>
            <ac:spMk id="3" creationId="{1D92B4A0-602D-42F7-A704-A3C741DCBBDE}"/>
          </ac:spMkLst>
        </pc:spChg>
      </pc:sldChg>
      <pc:sldChg chg="modSp mod">
        <pc:chgData name="Lauren Prole" userId="ca49aefa-64c4-4e72-993c-4bc9eb23d630" providerId="ADAL" clId="{993A8E2C-B663-420D-ADC9-23F5A61E28F0}" dt="2021-05-19T03:05:52.523" v="1587" actId="14100"/>
        <pc:sldMkLst>
          <pc:docMk/>
          <pc:sldMk cId="2676852358" sldId="330"/>
        </pc:sldMkLst>
        <pc:spChg chg="mod">
          <ac:chgData name="Lauren Prole" userId="ca49aefa-64c4-4e72-993c-4bc9eb23d630" providerId="ADAL" clId="{993A8E2C-B663-420D-ADC9-23F5A61E28F0}" dt="2021-05-19T03:05:52.523" v="1587" actId="14100"/>
          <ac:spMkLst>
            <pc:docMk/>
            <pc:sldMk cId="2676852358" sldId="330"/>
            <ac:spMk id="3" creationId="{FC6A4B50-5EBA-49ED-965D-DEE872640A52}"/>
          </ac:spMkLst>
        </pc:spChg>
      </pc:sldChg>
      <pc:sldChg chg="modSp mod">
        <pc:chgData name="Lauren Prole" userId="ca49aefa-64c4-4e72-993c-4bc9eb23d630" providerId="ADAL" clId="{993A8E2C-B663-420D-ADC9-23F5A61E28F0}" dt="2021-05-19T03:06:01.598" v="1590" actId="14100"/>
        <pc:sldMkLst>
          <pc:docMk/>
          <pc:sldMk cId="482904161" sldId="331"/>
        </pc:sldMkLst>
        <pc:spChg chg="mod">
          <ac:chgData name="Lauren Prole" userId="ca49aefa-64c4-4e72-993c-4bc9eb23d630" providerId="ADAL" clId="{993A8E2C-B663-420D-ADC9-23F5A61E28F0}" dt="2021-05-19T03:06:01.598" v="1590" actId="14100"/>
          <ac:spMkLst>
            <pc:docMk/>
            <pc:sldMk cId="482904161" sldId="331"/>
            <ac:spMk id="3" creationId="{2A48961C-FAA5-47C6-AE2B-36C9D35FBDC4}"/>
          </ac:spMkLst>
        </pc:spChg>
      </pc:sldChg>
      <pc:sldChg chg="modSp mod">
        <pc:chgData name="Lauren Prole" userId="ca49aefa-64c4-4e72-993c-4bc9eb23d630" providerId="ADAL" clId="{993A8E2C-B663-420D-ADC9-23F5A61E28F0}" dt="2021-05-19T03:06:12.491" v="1591" actId="14734"/>
        <pc:sldMkLst>
          <pc:docMk/>
          <pc:sldMk cId="2622160964" sldId="332"/>
        </pc:sldMkLst>
        <pc:graphicFrameChg chg="mod modGraphic">
          <ac:chgData name="Lauren Prole" userId="ca49aefa-64c4-4e72-993c-4bc9eb23d630" providerId="ADAL" clId="{993A8E2C-B663-420D-ADC9-23F5A61E28F0}" dt="2021-05-19T03:06:12.491" v="1591" actId="14734"/>
          <ac:graphicFrameMkLst>
            <pc:docMk/>
            <pc:sldMk cId="2622160964" sldId="332"/>
            <ac:graphicFrameMk id="4" creationId="{074C254D-E91D-4748-BDBC-C62DC353D9F3}"/>
          </ac:graphicFrameMkLst>
        </pc:graphicFrameChg>
      </pc:sldChg>
      <pc:sldChg chg="modSp mod">
        <pc:chgData name="Lauren Prole" userId="ca49aefa-64c4-4e72-993c-4bc9eb23d630" providerId="ADAL" clId="{993A8E2C-B663-420D-ADC9-23F5A61E28F0}" dt="2021-05-19T00:02:01.726" v="1456" actId="2062"/>
        <pc:sldMkLst>
          <pc:docMk/>
          <pc:sldMk cId="3227954266" sldId="333"/>
        </pc:sldMkLst>
        <pc:graphicFrameChg chg="mod modGraphic">
          <ac:chgData name="Lauren Prole" userId="ca49aefa-64c4-4e72-993c-4bc9eb23d630" providerId="ADAL" clId="{993A8E2C-B663-420D-ADC9-23F5A61E28F0}" dt="2021-05-19T00:02:01.726" v="1456" actId="2062"/>
          <ac:graphicFrameMkLst>
            <pc:docMk/>
            <pc:sldMk cId="3227954266" sldId="333"/>
            <ac:graphicFrameMk id="4" creationId="{09EFF39F-5A16-4494-B945-D5DB0A3F283C}"/>
          </ac:graphicFrameMkLst>
        </pc:graphicFrameChg>
      </pc:sldChg>
      <pc:sldChg chg="modSp mod">
        <pc:chgData name="Lauren Prole" userId="ca49aefa-64c4-4e72-993c-4bc9eb23d630" providerId="ADAL" clId="{993A8E2C-B663-420D-ADC9-23F5A61E28F0}" dt="2021-05-19T03:06:37.134" v="1596" actId="20577"/>
        <pc:sldMkLst>
          <pc:docMk/>
          <pc:sldMk cId="2032241852" sldId="334"/>
        </pc:sldMkLst>
        <pc:graphicFrameChg chg="mod modGraphic">
          <ac:chgData name="Lauren Prole" userId="ca49aefa-64c4-4e72-993c-4bc9eb23d630" providerId="ADAL" clId="{993A8E2C-B663-420D-ADC9-23F5A61E28F0}" dt="2021-05-19T03:06:37.134" v="1596" actId="20577"/>
          <ac:graphicFrameMkLst>
            <pc:docMk/>
            <pc:sldMk cId="2032241852" sldId="334"/>
            <ac:graphicFrameMk id="4" creationId="{00FAF4E5-4F5C-43B8-A577-410F7FEE74E6}"/>
          </ac:graphicFrameMkLst>
        </pc:graphicFrameChg>
      </pc:sldChg>
      <pc:sldChg chg="modSp mod">
        <pc:chgData name="Lauren Prole" userId="ca49aefa-64c4-4e72-993c-4bc9eb23d630" providerId="ADAL" clId="{993A8E2C-B663-420D-ADC9-23F5A61E28F0}" dt="2021-05-19T03:21:19.932" v="1598" actId="14734"/>
        <pc:sldMkLst>
          <pc:docMk/>
          <pc:sldMk cId="1614996540" sldId="335"/>
        </pc:sldMkLst>
        <pc:graphicFrameChg chg="mod modGraphic">
          <ac:chgData name="Lauren Prole" userId="ca49aefa-64c4-4e72-993c-4bc9eb23d630" providerId="ADAL" clId="{993A8E2C-B663-420D-ADC9-23F5A61E28F0}" dt="2021-05-19T03:21:19.932" v="1598" actId="14734"/>
          <ac:graphicFrameMkLst>
            <pc:docMk/>
            <pc:sldMk cId="1614996540" sldId="335"/>
            <ac:graphicFrameMk id="4" creationId="{1C005510-277B-4C8A-A03E-E4CB9C0D573E}"/>
          </ac:graphicFrameMkLst>
        </pc:graphicFrameChg>
      </pc:sldChg>
      <pc:sldChg chg="modSp mod">
        <pc:chgData name="Lauren Prole" userId="ca49aefa-64c4-4e72-993c-4bc9eb23d630" providerId="ADAL" clId="{993A8E2C-B663-420D-ADC9-23F5A61E28F0}" dt="2021-05-19T00:04:09.903" v="1479" actId="2062"/>
        <pc:sldMkLst>
          <pc:docMk/>
          <pc:sldMk cId="1531130231" sldId="336"/>
        </pc:sldMkLst>
        <pc:graphicFrameChg chg="mod modGraphic">
          <ac:chgData name="Lauren Prole" userId="ca49aefa-64c4-4e72-993c-4bc9eb23d630" providerId="ADAL" clId="{993A8E2C-B663-420D-ADC9-23F5A61E28F0}" dt="2021-05-19T00:04:09.903" v="1479" actId="2062"/>
          <ac:graphicFrameMkLst>
            <pc:docMk/>
            <pc:sldMk cId="1531130231" sldId="336"/>
            <ac:graphicFrameMk id="4" creationId="{DC64F209-7549-4F13-AC84-EE8A7DC20284}"/>
          </ac:graphicFrameMkLst>
        </pc:graphicFrameChg>
      </pc:sldChg>
      <pc:sldChg chg="modSp mod">
        <pc:chgData name="Lauren Prole" userId="ca49aefa-64c4-4e72-993c-4bc9eb23d630" providerId="ADAL" clId="{993A8E2C-B663-420D-ADC9-23F5A61E28F0}" dt="2021-05-19T03:21:33.537" v="1599" actId="122"/>
        <pc:sldMkLst>
          <pc:docMk/>
          <pc:sldMk cId="3615417600" sldId="337"/>
        </pc:sldMkLst>
        <pc:graphicFrameChg chg="mod modGraphic">
          <ac:chgData name="Lauren Prole" userId="ca49aefa-64c4-4e72-993c-4bc9eb23d630" providerId="ADAL" clId="{993A8E2C-B663-420D-ADC9-23F5A61E28F0}" dt="2021-05-19T03:21:33.537" v="1599" actId="122"/>
          <ac:graphicFrameMkLst>
            <pc:docMk/>
            <pc:sldMk cId="3615417600" sldId="337"/>
            <ac:graphicFrameMk id="4" creationId="{7E039973-154E-4A92-8A55-3B2A7C4A7D6D}"/>
          </ac:graphicFrameMkLst>
        </pc:graphicFrameChg>
      </pc:sldChg>
      <pc:sldChg chg="modSp mod">
        <pc:chgData name="Lauren Prole" userId="ca49aefa-64c4-4e72-993c-4bc9eb23d630" providerId="ADAL" clId="{993A8E2C-B663-420D-ADC9-23F5A61E28F0}" dt="2021-05-19T00:04:22.522" v="1481" actId="2062"/>
        <pc:sldMkLst>
          <pc:docMk/>
          <pc:sldMk cId="4230693892" sldId="338"/>
        </pc:sldMkLst>
        <pc:graphicFrameChg chg="modGraphic">
          <ac:chgData name="Lauren Prole" userId="ca49aefa-64c4-4e72-993c-4bc9eb23d630" providerId="ADAL" clId="{993A8E2C-B663-420D-ADC9-23F5A61E28F0}" dt="2021-05-19T00:04:22.522" v="1481" actId="2062"/>
          <ac:graphicFrameMkLst>
            <pc:docMk/>
            <pc:sldMk cId="4230693892" sldId="338"/>
            <ac:graphicFrameMk id="4" creationId="{8A2F864C-8644-47CD-A487-DD4EE3A0AB15}"/>
          </ac:graphicFrameMkLst>
        </pc:graphicFrameChg>
      </pc:sldChg>
      <pc:sldChg chg="modSp mod">
        <pc:chgData name="Lauren Prole" userId="ca49aefa-64c4-4e72-993c-4bc9eb23d630" providerId="ADAL" clId="{993A8E2C-B663-420D-ADC9-23F5A61E28F0}" dt="2021-05-19T03:22:14.836" v="1600" actId="14100"/>
        <pc:sldMkLst>
          <pc:docMk/>
          <pc:sldMk cId="2673413273" sldId="339"/>
        </pc:sldMkLst>
        <pc:spChg chg="mod">
          <ac:chgData name="Lauren Prole" userId="ca49aefa-64c4-4e72-993c-4bc9eb23d630" providerId="ADAL" clId="{993A8E2C-B663-420D-ADC9-23F5A61E28F0}" dt="2021-05-19T03:22:14.836" v="1600" actId="14100"/>
          <ac:spMkLst>
            <pc:docMk/>
            <pc:sldMk cId="2673413273" sldId="339"/>
            <ac:spMk id="3" creationId="{AD15A86E-3B8B-4A17-AD60-50D6BDDFC075}"/>
          </ac:spMkLst>
        </pc:spChg>
      </pc:sldChg>
      <pc:sldChg chg="modSp mod">
        <pc:chgData name="Lauren Prole" userId="ca49aefa-64c4-4e72-993c-4bc9eb23d630" providerId="ADAL" clId="{993A8E2C-B663-420D-ADC9-23F5A61E28F0}" dt="2021-05-19T03:22:18.452" v="1601" actId="14100"/>
        <pc:sldMkLst>
          <pc:docMk/>
          <pc:sldMk cId="1498460390" sldId="340"/>
        </pc:sldMkLst>
        <pc:spChg chg="mod">
          <ac:chgData name="Lauren Prole" userId="ca49aefa-64c4-4e72-993c-4bc9eb23d630" providerId="ADAL" clId="{993A8E2C-B663-420D-ADC9-23F5A61E28F0}" dt="2021-05-19T03:22:18.452" v="1601" actId="14100"/>
          <ac:spMkLst>
            <pc:docMk/>
            <pc:sldMk cId="1498460390" sldId="340"/>
            <ac:spMk id="3" creationId="{CCE41138-D2F4-410E-9694-4A47AE281077}"/>
          </ac:spMkLst>
        </pc:spChg>
      </pc:sldChg>
      <pc:sldChg chg="modSp mod">
        <pc:chgData name="Lauren Prole" userId="ca49aefa-64c4-4e72-993c-4bc9eb23d630" providerId="ADAL" clId="{993A8E2C-B663-420D-ADC9-23F5A61E28F0}" dt="2021-05-19T03:22:59.970" v="1609" actId="20577"/>
        <pc:sldMkLst>
          <pc:docMk/>
          <pc:sldMk cId="4266505803" sldId="344"/>
        </pc:sldMkLst>
        <pc:graphicFrameChg chg="mod modGraphic">
          <ac:chgData name="Lauren Prole" userId="ca49aefa-64c4-4e72-993c-4bc9eb23d630" providerId="ADAL" clId="{993A8E2C-B663-420D-ADC9-23F5A61E28F0}" dt="2021-05-19T03:22:59.970" v="1609" actId="20577"/>
          <ac:graphicFrameMkLst>
            <pc:docMk/>
            <pc:sldMk cId="4266505803" sldId="344"/>
            <ac:graphicFrameMk id="4" creationId="{3E3B05AE-BB44-4FC3-818E-A3C24A020505}"/>
          </ac:graphicFrameMkLst>
        </pc:graphicFrameChg>
      </pc:sldChg>
      <pc:sldChg chg="modSp mod">
        <pc:chgData name="Lauren Prole" userId="ca49aefa-64c4-4e72-993c-4bc9eb23d630" providerId="ADAL" clId="{993A8E2C-B663-420D-ADC9-23F5A61E28F0}" dt="2021-05-19T03:23:09.769" v="1610" actId="2062"/>
        <pc:sldMkLst>
          <pc:docMk/>
          <pc:sldMk cId="2356982898" sldId="345"/>
        </pc:sldMkLst>
        <pc:graphicFrameChg chg="mod modGraphic">
          <ac:chgData name="Lauren Prole" userId="ca49aefa-64c4-4e72-993c-4bc9eb23d630" providerId="ADAL" clId="{993A8E2C-B663-420D-ADC9-23F5A61E28F0}" dt="2021-05-19T03:23:09.769" v="1610" actId="2062"/>
          <ac:graphicFrameMkLst>
            <pc:docMk/>
            <pc:sldMk cId="2356982898" sldId="345"/>
            <ac:graphicFrameMk id="4" creationId="{372AAE30-6354-4272-B1FA-0B3A509879DE}"/>
          </ac:graphicFrameMkLst>
        </pc:graphicFrameChg>
      </pc:sldChg>
      <pc:sldChg chg="modSp mod">
        <pc:chgData name="Lauren Prole" userId="ca49aefa-64c4-4e72-993c-4bc9eb23d630" providerId="ADAL" clId="{993A8E2C-B663-420D-ADC9-23F5A61E28F0}" dt="2021-05-19T03:25:32.773" v="1633" actId="14734"/>
        <pc:sldMkLst>
          <pc:docMk/>
          <pc:sldMk cId="1542990614" sldId="348"/>
        </pc:sldMkLst>
        <pc:graphicFrameChg chg="mod modGraphic">
          <ac:chgData name="Lauren Prole" userId="ca49aefa-64c4-4e72-993c-4bc9eb23d630" providerId="ADAL" clId="{993A8E2C-B663-420D-ADC9-23F5A61E28F0}" dt="2021-05-19T03:25:32.773" v="1633" actId="14734"/>
          <ac:graphicFrameMkLst>
            <pc:docMk/>
            <pc:sldMk cId="1542990614" sldId="348"/>
            <ac:graphicFrameMk id="4" creationId="{4C3975E3-9A27-4A8D-AEA7-CEB833233EA6}"/>
          </ac:graphicFrameMkLst>
        </pc:graphicFrameChg>
      </pc:sldChg>
      <pc:sldChg chg="modSp mod">
        <pc:chgData name="Lauren Prole" userId="ca49aefa-64c4-4e72-993c-4bc9eb23d630" providerId="ADAL" clId="{993A8E2C-B663-420D-ADC9-23F5A61E28F0}" dt="2021-05-19T03:24:46.842" v="1624" actId="2062"/>
        <pc:sldMkLst>
          <pc:docMk/>
          <pc:sldMk cId="1535238592" sldId="349"/>
        </pc:sldMkLst>
        <pc:graphicFrameChg chg="modGraphic">
          <ac:chgData name="Lauren Prole" userId="ca49aefa-64c4-4e72-993c-4bc9eb23d630" providerId="ADAL" clId="{993A8E2C-B663-420D-ADC9-23F5A61E28F0}" dt="2021-05-19T03:24:46.842" v="1624" actId="2062"/>
          <ac:graphicFrameMkLst>
            <pc:docMk/>
            <pc:sldMk cId="1535238592" sldId="349"/>
            <ac:graphicFrameMk id="4" creationId="{4F2D3EF2-4215-47FD-A417-2C73C038AAAA}"/>
          </ac:graphicFrameMkLst>
        </pc:graphicFrameChg>
      </pc:sldChg>
      <pc:sldChg chg="addSp delSp modSp mod modClrScheme chgLayout">
        <pc:chgData name="Lauren Prole" userId="ca49aefa-64c4-4e72-993c-4bc9eb23d630" providerId="ADAL" clId="{993A8E2C-B663-420D-ADC9-23F5A61E28F0}" dt="2021-05-18T22:09:24.904" v="184" actId="700"/>
        <pc:sldMkLst>
          <pc:docMk/>
          <pc:sldMk cId="993043300" sldId="353"/>
        </pc:sldMkLst>
        <pc:spChg chg="mod ord">
          <ac:chgData name="Lauren Prole" userId="ca49aefa-64c4-4e72-993c-4bc9eb23d630" providerId="ADAL" clId="{993A8E2C-B663-420D-ADC9-23F5A61E28F0}" dt="2021-05-18T22:09:24.904" v="184" actId="700"/>
          <ac:spMkLst>
            <pc:docMk/>
            <pc:sldMk cId="993043300" sldId="353"/>
            <ac:spMk id="2" creationId="{D99E7E43-C47B-49F4-857D-5AB3C4B7635A}"/>
          </ac:spMkLst>
        </pc:spChg>
        <pc:spChg chg="add del mod ord">
          <ac:chgData name="Lauren Prole" userId="ca49aefa-64c4-4e72-993c-4bc9eb23d630" providerId="ADAL" clId="{993A8E2C-B663-420D-ADC9-23F5A61E28F0}" dt="2021-05-18T22:09:24.904" v="184" actId="700"/>
          <ac:spMkLst>
            <pc:docMk/>
            <pc:sldMk cId="993043300" sldId="353"/>
            <ac:spMk id="3" creationId="{AAA5FFD0-05E2-40E0-9ED7-CE31814023C4}"/>
          </ac:spMkLst>
        </pc:spChg>
        <pc:spChg chg="add mod ord">
          <ac:chgData name="Lauren Prole" userId="ca49aefa-64c4-4e72-993c-4bc9eb23d630" providerId="ADAL" clId="{993A8E2C-B663-420D-ADC9-23F5A61E28F0}" dt="2021-05-18T22:09:24.904" v="184" actId="700"/>
          <ac:spMkLst>
            <pc:docMk/>
            <pc:sldMk cId="993043300" sldId="353"/>
            <ac:spMk id="4" creationId="{EC0FC7C4-B9B2-4CCB-A850-7AD12EF83767}"/>
          </ac:spMkLst>
        </pc:spChg>
      </pc:sldChg>
      <pc:sldChg chg="addSp delSp modSp mod modClrScheme chgLayout">
        <pc:chgData name="Lauren Prole" userId="ca49aefa-64c4-4e72-993c-4bc9eb23d630" providerId="ADAL" clId="{993A8E2C-B663-420D-ADC9-23F5A61E28F0}" dt="2021-05-18T22:11:13.878" v="202" actId="20577"/>
        <pc:sldMkLst>
          <pc:docMk/>
          <pc:sldMk cId="3987712879" sldId="355"/>
        </pc:sldMkLst>
        <pc:spChg chg="mod ord">
          <ac:chgData name="Lauren Prole" userId="ca49aefa-64c4-4e72-993c-4bc9eb23d630" providerId="ADAL" clId="{993A8E2C-B663-420D-ADC9-23F5A61E28F0}" dt="2021-05-18T22:11:13.878" v="202" actId="20577"/>
          <ac:spMkLst>
            <pc:docMk/>
            <pc:sldMk cId="3987712879" sldId="355"/>
            <ac:spMk id="2" creationId="{022FA85A-9F8E-49BA-B2B2-C0422068C947}"/>
          </ac:spMkLst>
        </pc:spChg>
        <pc:spChg chg="add del mod ord">
          <ac:chgData name="Lauren Prole" userId="ca49aefa-64c4-4e72-993c-4bc9eb23d630" providerId="ADAL" clId="{993A8E2C-B663-420D-ADC9-23F5A61E28F0}" dt="2021-05-18T22:10:06.622" v="190" actId="700"/>
          <ac:spMkLst>
            <pc:docMk/>
            <pc:sldMk cId="3987712879" sldId="355"/>
            <ac:spMk id="3" creationId="{C19A9F35-4344-4028-8084-4C757622B8F4}"/>
          </ac:spMkLst>
        </pc:spChg>
        <pc:spChg chg="add mod ord">
          <ac:chgData name="Lauren Prole" userId="ca49aefa-64c4-4e72-993c-4bc9eb23d630" providerId="ADAL" clId="{993A8E2C-B663-420D-ADC9-23F5A61E28F0}" dt="2021-05-18T22:10:06.622" v="190" actId="700"/>
          <ac:spMkLst>
            <pc:docMk/>
            <pc:sldMk cId="3987712879" sldId="355"/>
            <ac:spMk id="4" creationId="{EAC2D892-A733-47C2-B6DD-50D8AF4B3F37}"/>
          </ac:spMkLst>
        </pc:spChg>
      </pc:sldChg>
      <pc:sldChg chg="modSp mod">
        <pc:chgData name="Lauren Prole" userId="ca49aefa-64c4-4e72-993c-4bc9eb23d630" providerId="ADAL" clId="{993A8E2C-B663-420D-ADC9-23F5A61E28F0}" dt="2021-05-19T03:23:39.748" v="1612" actId="14100"/>
        <pc:sldMkLst>
          <pc:docMk/>
          <pc:sldMk cId="1713561171" sldId="356"/>
        </pc:sldMkLst>
        <pc:spChg chg="mod">
          <ac:chgData name="Lauren Prole" userId="ca49aefa-64c4-4e72-993c-4bc9eb23d630" providerId="ADAL" clId="{993A8E2C-B663-420D-ADC9-23F5A61E28F0}" dt="2021-05-19T03:23:39.748" v="1612" actId="14100"/>
          <ac:spMkLst>
            <pc:docMk/>
            <pc:sldMk cId="1713561171" sldId="356"/>
            <ac:spMk id="3" creationId="{484E0889-5028-4FA3-845B-1CBA3D79B2FF}"/>
          </ac:spMkLst>
        </pc:spChg>
      </pc:sldChg>
      <pc:sldChg chg="modSp mod">
        <pc:chgData name="Lauren Prole" userId="ca49aefa-64c4-4e72-993c-4bc9eb23d630" providerId="ADAL" clId="{993A8E2C-B663-420D-ADC9-23F5A61E28F0}" dt="2021-05-19T03:23:48.168" v="1614" actId="14100"/>
        <pc:sldMkLst>
          <pc:docMk/>
          <pc:sldMk cId="4030276186" sldId="357"/>
        </pc:sldMkLst>
        <pc:spChg chg="mod">
          <ac:chgData name="Lauren Prole" userId="ca49aefa-64c4-4e72-993c-4bc9eb23d630" providerId="ADAL" clId="{993A8E2C-B663-420D-ADC9-23F5A61E28F0}" dt="2021-05-19T03:23:48.168" v="1614" actId="14100"/>
          <ac:spMkLst>
            <pc:docMk/>
            <pc:sldMk cId="4030276186" sldId="357"/>
            <ac:spMk id="3" creationId="{08C68DED-8953-486A-88E7-7784BCCCED26}"/>
          </ac:spMkLst>
        </pc:spChg>
      </pc:sldChg>
      <pc:sldChg chg="modSp mod">
        <pc:chgData name="Lauren Prole" userId="ca49aefa-64c4-4e72-993c-4bc9eb23d630" providerId="ADAL" clId="{993A8E2C-B663-420D-ADC9-23F5A61E28F0}" dt="2021-05-19T03:24:05.884" v="1617" actId="1076"/>
        <pc:sldMkLst>
          <pc:docMk/>
          <pc:sldMk cId="4238935832" sldId="358"/>
        </pc:sldMkLst>
        <pc:graphicFrameChg chg="mod modGraphic">
          <ac:chgData name="Lauren Prole" userId="ca49aefa-64c4-4e72-993c-4bc9eb23d630" providerId="ADAL" clId="{993A8E2C-B663-420D-ADC9-23F5A61E28F0}" dt="2021-05-19T03:24:05.884" v="1617" actId="1076"/>
          <ac:graphicFrameMkLst>
            <pc:docMk/>
            <pc:sldMk cId="4238935832" sldId="358"/>
            <ac:graphicFrameMk id="4" creationId="{00486FA6-9545-432B-A64C-A3E2FFBAE25F}"/>
          </ac:graphicFrameMkLst>
        </pc:graphicFrameChg>
      </pc:sldChg>
      <pc:sldChg chg="modSp mod">
        <pc:chgData name="Lauren Prole" userId="ca49aefa-64c4-4e72-993c-4bc9eb23d630" providerId="ADAL" clId="{993A8E2C-B663-420D-ADC9-23F5A61E28F0}" dt="2021-05-19T03:24:12.938" v="1618" actId="1076"/>
        <pc:sldMkLst>
          <pc:docMk/>
          <pc:sldMk cId="3239384804" sldId="359"/>
        </pc:sldMkLst>
        <pc:graphicFrameChg chg="mod modGraphic">
          <ac:chgData name="Lauren Prole" userId="ca49aefa-64c4-4e72-993c-4bc9eb23d630" providerId="ADAL" clId="{993A8E2C-B663-420D-ADC9-23F5A61E28F0}" dt="2021-05-19T03:24:12.938" v="1618" actId="1076"/>
          <ac:graphicFrameMkLst>
            <pc:docMk/>
            <pc:sldMk cId="3239384804" sldId="359"/>
            <ac:graphicFrameMk id="4" creationId="{436A8938-BCAE-4F35-88CB-334094CFF7A6}"/>
          </ac:graphicFrameMkLst>
        </pc:graphicFrameChg>
      </pc:sldChg>
      <pc:sldChg chg="modSp mod">
        <pc:chgData name="Lauren Prole" userId="ca49aefa-64c4-4e72-993c-4bc9eb23d630" providerId="ADAL" clId="{993A8E2C-B663-420D-ADC9-23F5A61E28F0}" dt="2021-05-19T03:24:16.960" v="1619" actId="14100"/>
        <pc:sldMkLst>
          <pc:docMk/>
          <pc:sldMk cId="537403470" sldId="360"/>
        </pc:sldMkLst>
        <pc:spChg chg="mod">
          <ac:chgData name="Lauren Prole" userId="ca49aefa-64c4-4e72-993c-4bc9eb23d630" providerId="ADAL" clId="{993A8E2C-B663-420D-ADC9-23F5A61E28F0}" dt="2021-05-19T03:24:16.960" v="1619" actId="14100"/>
          <ac:spMkLst>
            <pc:docMk/>
            <pc:sldMk cId="537403470" sldId="360"/>
            <ac:spMk id="3" creationId="{F9451DBC-3BD2-4E1A-B4F2-550C3E1B149F}"/>
          </ac:spMkLst>
        </pc:spChg>
      </pc:sldChg>
      <pc:sldChg chg="modSp mod">
        <pc:chgData name="Lauren Prole" userId="ca49aefa-64c4-4e72-993c-4bc9eb23d630" providerId="ADAL" clId="{993A8E2C-B663-420D-ADC9-23F5A61E28F0}" dt="2021-05-19T03:24:36.795" v="1623" actId="14100"/>
        <pc:sldMkLst>
          <pc:docMk/>
          <pc:sldMk cId="1476659574" sldId="362"/>
        </pc:sldMkLst>
        <pc:spChg chg="mod">
          <ac:chgData name="Lauren Prole" userId="ca49aefa-64c4-4e72-993c-4bc9eb23d630" providerId="ADAL" clId="{993A8E2C-B663-420D-ADC9-23F5A61E28F0}" dt="2021-05-19T03:24:36.795" v="1623" actId="14100"/>
          <ac:spMkLst>
            <pc:docMk/>
            <pc:sldMk cId="1476659574" sldId="362"/>
            <ac:spMk id="3" creationId="{D396478E-BF6A-4777-8C72-FBE9B0F4AC3D}"/>
          </ac:spMkLst>
        </pc:spChg>
      </pc:sldChg>
      <pc:sldChg chg="modSp mod">
        <pc:chgData name="Lauren Prole" userId="ca49aefa-64c4-4e72-993c-4bc9eb23d630" providerId="ADAL" clId="{993A8E2C-B663-420D-ADC9-23F5A61E28F0}" dt="2021-05-19T03:24:26.866" v="1621" actId="14100"/>
        <pc:sldMkLst>
          <pc:docMk/>
          <pc:sldMk cId="2382070029" sldId="363"/>
        </pc:sldMkLst>
        <pc:spChg chg="mod">
          <ac:chgData name="Lauren Prole" userId="ca49aefa-64c4-4e72-993c-4bc9eb23d630" providerId="ADAL" clId="{993A8E2C-B663-420D-ADC9-23F5A61E28F0}" dt="2021-05-19T03:24:26.866" v="1621" actId="14100"/>
          <ac:spMkLst>
            <pc:docMk/>
            <pc:sldMk cId="2382070029" sldId="363"/>
            <ac:spMk id="3" creationId="{DAE560E5-6B19-4D02-992E-FCE5C462CE55}"/>
          </ac:spMkLst>
        </pc:spChg>
      </pc:sldChg>
      <pc:sldChg chg="modSp mod">
        <pc:chgData name="Lauren Prole" userId="ca49aefa-64c4-4e72-993c-4bc9eb23d630" providerId="ADAL" clId="{993A8E2C-B663-420D-ADC9-23F5A61E28F0}" dt="2021-05-19T03:25:54.808" v="1637" actId="14734"/>
        <pc:sldMkLst>
          <pc:docMk/>
          <pc:sldMk cId="3872213969" sldId="364"/>
        </pc:sldMkLst>
        <pc:graphicFrameChg chg="mod modGraphic">
          <ac:chgData name="Lauren Prole" userId="ca49aefa-64c4-4e72-993c-4bc9eb23d630" providerId="ADAL" clId="{993A8E2C-B663-420D-ADC9-23F5A61E28F0}" dt="2021-05-19T03:25:54.808" v="1637" actId="14734"/>
          <ac:graphicFrameMkLst>
            <pc:docMk/>
            <pc:sldMk cId="3872213969" sldId="364"/>
            <ac:graphicFrameMk id="4" creationId="{B95BD735-331B-4242-A7E5-ABB076E5439A}"/>
          </ac:graphicFrameMkLst>
        </pc:graphicFrameChg>
      </pc:sldChg>
      <pc:sldChg chg="modSp mod">
        <pc:chgData name="Lauren Prole" userId="ca49aefa-64c4-4e72-993c-4bc9eb23d630" providerId="ADAL" clId="{993A8E2C-B663-420D-ADC9-23F5A61E28F0}" dt="2021-05-19T03:26:05.648" v="1638" actId="255"/>
        <pc:sldMkLst>
          <pc:docMk/>
          <pc:sldMk cId="1431728944" sldId="365"/>
        </pc:sldMkLst>
        <pc:graphicFrameChg chg="modGraphic">
          <ac:chgData name="Lauren Prole" userId="ca49aefa-64c4-4e72-993c-4bc9eb23d630" providerId="ADAL" clId="{993A8E2C-B663-420D-ADC9-23F5A61E28F0}" dt="2021-05-19T03:26:05.648" v="1638" actId="255"/>
          <ac:graphicFrameMkLst>
            <pc:docMk/>
            <pc:sldMk cId="1431728944" sldId="365"/>
            <ac:graphicFrameMk id="4" creationId="{2D7B3096-33B4-4C4C-98CD-456E7999C3C5}"/>
          </ac:graphicFrameMkLst>
        </pc:graphicFrameChg>
      </pc:sldChg>
      <pc:sldChg chg="modSp mod">
        <pc:chgData name="Lauren Prole" userId="ca49aefa-64c4-4e72-993c-4bc9eb23d630" providerId="ADAL" clId="{993A8E2C-B663-420D-ADC9-23F5A61E28F0}" dt="2021-05-19T03:26:28.930" v="1643" actId="14100"/>
        <pc:sldMkLst>
          <pc:docMk/>
          <pc:sldMk cId="904513414" sldId="366"/>
        </pc:sldMkLst>
        <pc:spChg chg="mod">
          <ac:chgData name="Lauren Prole" userId="ca49aefa-64c4-4e72-993c-4bc9eb23d630" providerId="ADAL" clId="{993A8E2C-B663-420D-ADC9-23F5A61E28F0}" dt="2021-05-19T03:26:28.930" v="1643" actId="14100"/>
          <ac:spMkLst>
            <pc:docMk/>
            <pc:sldMk cId="904513414" sldId="366"/>
            <ac:spMk id="3" creationId="{76AE1166-D997-460B-AE5D-F78AD0E5D106}"/>
          </ac:spMkLst>
        </pc:spChg>
      </pc:sldChg>
      <pc:sldChg chg="modSp mod">
        <pc:chgData name="Lauren Prole" userId="ca49aefa-64c4-4e72-993c-4bc9eb23d630" providerId="ADAL" clId="{993A8E2C-B663-420D-ADC9-23F5A61E28F0}" dt="2021-05-19T03:26:16.123" v="1639" actId="255"/>
        <pc:sldMkLst>
          <pc:docMk/>
          <pc:sldMk cId="2827912630" sldId="367"/>
        </pc:sldMkLst>
        <pc:graphicFrameChg chg="modGraphic">
          <ac:chgData name="Lauren Prole" userId="ca49aefa-64c4-4e72-993c-4bc9eb23d630" providerId="ADAL" clId="{993A8E2C-B663-420D-ADC9-23F5A61E28F0}" dt="2021-05-19T03:26:16.123" v="1639" actId="255"/>
          <ac:graphicFrameMkLst>
            <pc:docMk/>
            <pc:sldMk cId="2827912630" sldId="367"/>
            <ac:graphicFrameMk id="4" creationId="{3453C519-7F6D-493A-A549-F4AFF420F0AC}"/>
          </ac:graphicFrameMkLst>
        </pc:graphicFrameChg>
      </pc:sldChg>
      <pc:sldChg chg="modSp mod">
        <pc:chgData name="Lauren Prole" userId="ca49aefa-64c4-4e72-993c-4bc9eb23d630" providerId="ADAL" clId="{993A8E2C-B663-420D-ADC9-23F5A61E28F0}" dt="2021-05-19T03:26:33.788" v="1644" actId="14100"/>
        <pc:sldMkLst>
          <pc:docMk/>
          <pc:sldMk cId="2221052713" sldId="368"/>
        </pc:sldMkLst>
        <pc:spChg chg="mod">
          <ac:chgData name="Lauren Prole" userId="ca49aefa-64c4-4e72-993c-4bc9eb23d630" providerId="ADAL" clId="{993A8E2C-B663-420D-ADC9-23F5A61E28F0}" dt="2021-05-19T03:26:33.788" v="1644" actId="14100"/>
          <ac:spMkLst>
            <pc:docMk/>
            <pc:sldMk cId="2221052713" sldId="368"/>
            <ac:spMk id="3" creationId="{F84ABA98-6882-4123-914A-27E1B2EC945E}"/>
          </ac:spMkLst>
        </pc:spChg>
      </pc:sldChg>
      <pc:sldChg chg="modSp mod">
        <pc:chgData name="Lauren Prole" userId="ca49aefa-64c4-4e72-993c-4bc9eb23d630" providerId="ADAL" clId="{993A8E2C-B663-420D-ADC9-23F5A61E28F0}" dt="2021-05-19T03:27:42.592" v="1661" actId="14100"/>
        <pc:sldMkLst>
          <pc:docMk/>
          <pc:sldMk cId="2564928994" sldId="381"/>
        </pc:sldMkLst>
        <pc:spChg chg="mod">
          <ac:chgData name="Lauren Prole" userId="ca49aefa-64c4-4e72-993c-4bc9eb23d630" providerId="ADAL" clId="{993A8E2C-B663-420D-ADC9-23F5A61E28F0}" dt="2021-05-19T03:27:42.592" v="1661" actId="14100"/>
          <ac:spMkLst>
            <pc:docMk/>
            <pc:sldMk cId="2564928994" sldId="381"/>
            <ac:spMk id="3" creationId="{5291CEF7-3E6C-4FD2-B7ED-468FCE89481E}"/>
          </ac:spMkLst>
        </pc:spChg>
      </pc:sldChg>
      <pc:sldChg chg="modSp mod">
        <pc:chgData name="Lauren Prole" userId="ca49aefa-64c4-4e72-993c-4bc9eb23d630" providerId="ADAL" clId="{993A8E2C-B663-420D-ADC9-23F5A61E28F0}" dt="2021-05-19T03:27:16.586" v="1655" actId="14100"/>
        <pc:sldMkLst>
          <pc:docMk/>
          <pc:sldMk cId="4151032079" sldId="382"/>
        </pc:sldMkLst>
        <pc:spChg chg="mod">
          <ac:chgData name="Lauren Prole" userId="ca49aefa-64c4-4e72-993c-4bc9eb23d630" providerId="ADAL" clId="{993A8E2C-B663-420D-ADC9-23F5A61E28F0}" dt="2021-05-19T03:27:16.586" v="1655" actId="14100"/>
          <ac:spMkLst>
            <pc:docMk/>
            <pc:sldMk cId="4151032079" sldId="382"/>
            <ac:spMk id="3" creationId="{BE426976-AA39-428E-BB76-ECDAAE2ECBA5}"/>
          </ac:spMkLst>
        </pc:spChg>
      </pc:sldChg>
      <pc:sldChg chg="modSp mod">
        <pc:chgData name="Lauren Prole" userId="ca49aefa-64c4-4e72-993c-4bc9eb23d630" providerId="ADAL" clId="{993A8E2C-B663-420D-ADC9-23F5A61E28F0}" dt="2021-05-19T03:27:06.231" v="1651" actId="14100"/>
        <pc:sldMkLst>
          <pc:docMk/>
          <pc:sldMk cId="3582512115" sldId="383"/>
        </pc:sldMkLst>
        <pc:spChg chg="mod">
          <ac:chgData name="Lauren Prole" userId="ca49aefa-64c4-4e72-993c-4bc9eb23d630" providerId="ADAL" clId="{993A8E2C-B663-420D-ADC9-23F5A61E28F0}" dt="2021-05-19T03:27:06.231" v="1651" actId="14100"/>
          <ac:spMkLst>
            <pc:docMk/>
            <pc:sldMk cId="3582512115" sldId="383"/>
            <ac:spMk id="3" creationId="{B9758CC4-D081-4659-87CF-7DA0FAEBC6BD}"/>
          </ac:spMkLst>
        </pc:spChg>
      </pc:sldChg>
      <pc:sldChg chg="modSp mod">
        <pc:chgData name="Lauren Prole" userId="ca49aefa-64c4-4e72-993c-4bc9eb23d630" providerId="ADAL" clId="{993A8E2C-B663-420D-ADC9-23F5A61E28F0}" dt="2021-05-19T03:27:50.637" v="1663" actId="14100"/>
        <pc:sldMkLst>
          <pc:docMk/>
          <pc:sldMk cId="3939690382" sldId="385"/>
        </pc:sldMkLst>
        <pc:spChg chg="mod">
          <ac:chgData name="Lauren Prole" userId="ca49aefa-64c4-4e72-993c-4bc9eb23d630" providerId="ADAL" clId="{993A8E2C-B663-420D-ADC9-23F5A61E28F0}" dt="2021-05-19T03:27:50.637" v="1663" actId="14100"/>
          <ac:spMkLst>
            <pc:docMk/>
            <pc:sldMk cId="3939690382" sldId="385"/>
            <ac:spMk id="3" creationId="{8CF3EEB7-C477-4F2A-801A-C9927C9CE564}"/>
          </ac:spMkLst>
        </pc:spChg>
      </pc:sldChg>
      <pc:sldChg chg="modSp mod">
        <pc:chgData name="Lauren Prole" userId="ca49aefa-64c4-4e72-993c-4bc9eb23d630" providerId="ADAL" clId="{993A8E2C-B663-420D-ADC9-23F5A61E28F0}" dt="2021-05-19T03:28:18.392" v="1670" actId="14100"/>
        <pc:sldMkLst>
          <pc:docMk/>
          <pc:sldMk cId="1015919555" sldId="386"/>
        </pc:sldMkLst>
        <pc:spChg chg="mod">
          <ac:chgData name="Lauren Prole" userId="ca49aefa-64c4-4e72-993c-4bc9eb23d630" providerId="ADAL" clId="{993A8E2C-B663-420D-ADC9-23F5A61E28F0}" dt="2021-05-19T03:28:18.392" v="1670" actId="14100"/>
          <ac:spMkLst>
            <pc:docMk/>
            <pc:sldMk cId="1015919555" sldId="386"/>
            <ac:spMk id="3" creationId="{B9963794-A1F7-4822-B126-15147F12728B}"/>
          </ac:spMkLst>
        </pc:spChg>
      </pc:sldChg>
      <pc:sldChg chg="modSp mod">
        <pc:chgData name="Lauren Prole" userId="ca49aefa-64c4-4e72-993c-4bc9eb23d630" providerId="ADAL" clId="{993A8E2C-B663-420D-ADC9-23F5A61E28F0}" dt="2021-05-19T03:28:13.800" v="1669" actId="14100"/>
        <pc:sldMkLst>
          <pc:docMk/>
          <pc:sldMk cId="3924040587" sldId="387"/>
        </pc:sldMkLst>
        <pc:spChg chg="mod">
          <ac:chgData name="Lauren Prole" userId="ca49aefa-64c4-4e72-993c-4bc9eb23d630" providerId="ADAL" clId="{993A8E2C-B663-420D-ADC9-23F5A61E28F0}" dt="2021-05-19T03:28:13.800" v="1669" actId="14100"/>
          <ac:spMkLst>
            <pc:docMk/>
            <pc:sldMk cId="3924040587" sldId="387"/>
            <ac:spMk id="3" creationId="{73793DF5-CF9E-4207-83D4-DD02E4EEC7CD}"/>
          </ac:spMkLst>
        </pc:spChg>
      </pc:sldChg>
      <pc:sldChg chg="modSp mod">
        <pc:chgData name="Lauren Prole" userId="ca49aefa-64c4-4e72-993c-4bc9eb23d630" providerId="ADAL" clId="{993A8E2C-B663-420D-ADC9-23F5A61E28F0}" dt="2021-05-19T03:27:58.150" v="1665" actId="14100"/>
        <pc:sldMkLst>
          <pc:docMk/>
          <pc:sldMk cId="3680366145" sldId="388"/>
        </pc:sldMkLst>
        <pc:spChg chg="mod">
          <ac:chgData name="Lauren Prole" userId="ca49aefa-64c4-4e72-993c-4bc9eb23d630" providerId="ADAL" clId="{993A8E2C-B663-420D-ADC9-23F5A61E28F0}" dt="2021-05-19T03:27:58.150" v="1665" actId="14100"/>
          <ac:spMkLst>
            <pc:docMk/>
            <pc:sldMk cId="3680366145" sldId="388"/>
            <ac:spMk id="3" creationId="{48405AA8-3EDA-4872-AF7B-E34FB14BFF26}"/>
          </ac:spMkLst>
        </pc:spChg>
      </pc:sldChg>
      <pc:sldChg chg="modSp mod">
        <pc:chgData name="Lauren Prole" userId="ca49aefa-64c4-4e72-993c-4bc9eb23d630" providerId="ADAL" clId="{993A8E2C-B663-420D-ADC9-23F5A61E28F0}" dt="2021-05-19T03:28:06.864" v="1667" actId="14100"/>
        <pc:sldMkLst>
          <pc:docMk/>
          <pc:sldMk cId="2796232312" sldId="389"/>
        </pc:sldMkLst>
        <pc:spChg chg="mod">
          <ac:chgData name="Lauren Prole" userId="ca49aefa-64c4-4e72-993c-4bc9eb23d630" providerId="ADAL" clId="{993A8E2C-B663-420D-ADC9-23F5A61E28F0}" dt="2021-05-19T03:28:06.864" v="1667" actId="14100"/>
          <ac:spMkLst>
            <pc:docMk/>
            <pc:sldMk cId="2796232312" sldId="389"/>
            <ac:spMk id="3" creationId="{26C8C4A0-3D7C-4C8E-B79B-CB8A7D008CCF}"/>
          </ac:spMkLst>
        </pc:spChg>
      </pc:sldChg>
      <pc:sldChg chg="modSp mod">
        <pc:chgData name="Lauren Prole" userId="ca49aefa-64c4-4e72-993c-4bc9eb23d630" providerId="ADAL" clId="{993A8E2C-B663-420D-ADC9-23F5A61E28F0}" dt="2021-05-19T03:28:03.358" v="1666" actId="14100"/>
        <pc:sldMkLst>
          <pc:docMk/>
          <pc:sldMk cId="2040490938" sldId="390"/>
        </pc:sldMkLst>
        <pc:spChg chg="mod">
          <ac:chgData name="Lauren Prole" userId="ca49aefa-64c4-4e72-993c-4bc9eb23d630" providerId="ADAL" clId="{993A8E2C-B663-420D-ADC9-23F5A61E28F0}" dt="2021-05-19T03:28:03.358" v="1666" actId="14100"/>
          <ac:spMkLst>
            <pc:docMk/>
            <pc:sldMk cId="2040490938" sldId="390"/>
            <ac:spMk id="3" creationId="{0D505531-322F-4209-BF06-7F38A0388233}"/>
          </ac:spMkLst>
        </pc:spChg>
      </pc:sldChg>
      <pc:sldChg chg="modSp mod">
        <pc:chgData name="Lauren Prole" userId="ca49aefa-64c4-4e72-993c-4bc9eb23d630" providerId="ADAL" clId="{993A8E2C-B663-420D-ADC9-23F5A61E28F0}" dt="2021-05-19T03:29:00.143" v="1677" actId="2062"/>
        <pc:sldMkLst>
          <pc:docMk/>
          <pc:sldMk cId="4097271759" sldId="392"/>
        </pc:sldMkLst>
        <pc:graphicFrameChg chg="mod modGraphic">
          <ac:chgData name="Lauren Prole" userId="ca49aefa-64c4-4e72-993c-4bc9eb23d630" providerId="ADAL" clId="{993A8E2C-B663-420D-ADC9-23F5A61E28F0}" dt="2021-05-19T03:29:00.143" v="1677" actId="2062"/>
          <ac:graphicFrameMkLst>
            <pc:docMk/>
            <pc:sldMk cId="4097271759" sldId="392"/>
            <ac:graphicFrameMk id="4" creationId="{BD2153A5-DF94-435B-91F4-5306A396A3A5}"/>
          </ac:graphicFrameMkLst>
        </pc:graphicFrameChg>
      </pc:sldChg>
      <pc:sldChg chg="modSp mod">
        <pc:chgData name="Lauren Prole" userId="ca49aefa-64c4-4e72-993c-4bc9eb23d630" providerId="ADAL" clId="{993A8E2C-B663-420D-ADC9-23F5A61E28F0}" dt="2021-05-19T03:28:52.327" v="1676" actId="2062"/>
        <pc:sldMkLst>
          <pc:docMk/>
          <pc:sldMk cId="2636615128" sldId="393"/>
        </pc:sldMkLst>
        <pc:graphicFrameChg chg="mod modGraphic">
          <ac:chgData name="Lauren Prole" userId="ca49aefa-64c4-4e72-993c-4bc9eb23d630" providerId="ADAL" clId="{993A8E2C-B663-420D-ADC9-23F5A61E28F0}" dt="2021-05-19T03:28:52.327" v="1676" actId="2062"/>
          <ac:graphicFrameMkLst>
            <pc:docMk/>
            <pc:sldMk cId="2636615128" sldId="393"/>
            <ac:graphicFrameMk id="4" creationId="{A81CE12C-4853-4CFA-A3C3-27B74C6E19E0}"/>
          </ac:graphicFrameMkLst>
        </pc:graphicFrameChg>
      </pc:sldChg>
      <pc:sldChg chg="modSp mod">
        <pc:chgData name="Lauren Prole" userId="ca49aefa-64c4-4e72-993c-4bc9eb23d630" providerId="ADAL" clId="{993A8E2C-B663-420D-ADC9-23F5A61E28F0}" dt="2021-05-19T03:28:42.420" v="1675" actId="14100"/>
        <pc:sldMkLst>
          <pc:docMk/>
          <pc:sldMk cId="1497874563" sldId="394"/>
        </pc:sldMkLst>
        <pc:spChg chg="mod">
          <ac:chgData name="Lauren Prole" userId="ca49aefa-64c4-4e72-993c-4bc9eb23d630" providerId="ADAL" clId="{993A8E2C-B663-420D-ADC9-23F5A61E28F0}" dt="2021-05-19T03:28:42.420" v="1675" actId="14100"/>
          <ac:spMkLst>
            <pc:docMk/>
            <pc:sldMk cId="1497874563" sldId="394"/>
            <ac:spMk id="3" creationId="{8F0BD904-0B8D-4923-BDC2-7F87D3B480A9}"/>
          </ac:spMkLst>
        </pc:spChg>
      </pc:sldChg>
      <pc:sldChg chg="modSp mod">
        <pc:chgData name="Lauren Prole" userId="ca49aefa-64c4-4e72-993c-4bc9eb23d630" providerId="ADAL" clId="{993A8E2C-B663-420D-ADC9-23F5A61E28F0}" dt="2021-05-19T03:28:37.665" v="1674" actId="14100"/>
        <pc:sldMkLst>
          <pc:docMk/>
          <pc:sldMk cId="3242730415" sldId="395"/>
        </pc:sldMkLst>
        <pc:spChg chg="mod">
          <ac:chgData name="Lauren Prole" userId="ca49aefa-64c4-4e72-993c-4bc9eb23d630" providerId="ADAL" clId="{993A8E2C-B663-420D-ADC9-23F5A61E28F0}" dt="2021-05-19T03:28:37.665" v="1674" actId="14100"/>
          <ac:spMkLst>
            <pc:docMk/>
            <pc:sldMk cId="3242730415" sldId="395"/>
            <ac:spMk id="3" creationId="{FE68B2B8-3D13-4224-80B3-E65E35D293CA}"/>
          </ac:spMkLst>
        </pc:spChg>
      </pc:sldChg>
      <pc:sldChg chg="modSp mod">
        <pc:chgData name="Lauren Prole" userId="ca49aefa-64c4-4e72-993c-4bc9eb23d630" providerId="ADAL" clId="{993A8E2C-B663-420D-ADC9-23F5A61E28F0}" dt="2021-05-19T03:28:23.897" v="1671" actId="14100"/>
        <pc:sldMkLst>
          <pc:docMk/>
          <pc:sldMk cId="3756548340" sldId="397"/>
        </pc:sldMkLst>
        <pc:spChg chg="mod">
          <ac:chgData name="Lauren Prole" userId="ca49aefa-64c4-4e72-993c-4bc9eb23d630" providerId="ADAL" clId="{993A8E2C-B663-420D-ADC9-23F5A61E28F0}" dt="2021-05-19T03:28:23.897" v="1671" actId="14100"/>
          <ac:spMkLst>
            <pc:docMk/>
            <pc:sldMk cId="3756548340" sldId="397"/>
            <ac:spMk id="3" creationId="{C838382B-AACE-474A-9DEB-CD2F8EAEB927}"/>
          </ac:spMkLst>
        </pc:spChg>
      </pc:sldChg>
      <pc:sldChg chg="modSp mod">
        <pc:chgData name="Lauren Prole" userId="ca49aefa-64c4-4e72-993c-4bc9eb23d630" providerId="ADAL" clId="{993A8E2C-B663-420D-ADC9-23F5A61E28F0}" dt="2021-05-19T03:35:49.438" v="1754" actId="20577"/>
        <pc:sldMkLst>
          <pc:docMk/>
          <pc:sldMk cId="2974076567" sldId="400"/>
        </pc:sldMkLst>
        <pc:graphicFrameChg chg="modGraphic">
          <ac:chgData name="Lauren Prole" userId="ca49aefa-64c4-4e72-993c-4bc9eb23d630" providerId="ADAL" clId="{993A8E2C-B663-420D-ADC9-23F5A61E28F0}" dt="2021-05-19T03:35:49.438" v="1754" actId="20577"/>
          <ac:graphicFrameMkLst>
            <pc:docMk/>
            <pc:sldMk cId="2974076567" sldId="400"/>
            <ac:graphicFrameMk id="4" creationId="{27D646EC-1839-46CB-8EC2-3DB3CA282724}"/>
          </ac:graphicFrameMkLst>
        </pc:graphicFrameChg>
      </pc:sldChg>
      <pc:sldChg chg="modSp mod">
        <pc:chgData name="Lauren Prole" userId="ca49aefa-64c4-4e72-993c-4bc9eb23d630" providerId="ADAL" clId="{993A8E2C-B663-420D-ADC9-23F5A61E28F0}" dt="2021-05-18T23:33:06.946" v="1385" actId="14734"/>
        <pc:sldMkLst>
          <pc:docMk/>
          <pc:sldMk cId="2685360078" sldId="401"/>
        </pc:sldMkLst>
        <pc:graphicFrameChg chg="modGraphic">
          <ac:chgData name="Lauren Prole" userId="ca49aefa-64c4-4e72-993c-4bc9eb23d630" providerId="ADAL" clId="{993A8E2C-B663-420D-ADC9-23F5A61E28F0}" dt="2021-05-18T23:33:06.946" v="1385" actId="14734"/>
          <ac:graphicFrameMkLst>
            <pc:docMk/>
            <pc:sldMk cId="2685360078" sldId="401"/>
            <ac:graphicFrameMk id="4" creationId="{D11DE82C-5DD5-489E-B020-82A9D694D631}"/>
          </ac:graphicFrameMkLst>
        </pc:graphicFrameChg>
      </pc:sldChg>
      <pc:sldChg chg="modSp mod">
        <pc:chgData name="Lauren Prole" userId="ca49aefa-64c4-4e72-993c-4bc9eb23d630" providerId="ADAL" clId="{993A8E2C-B663-420D-ADC9-23F5A61E28F0}" dt="2021-05-19T03:32:18.626" v="1710" actId="14100"/>
        <pc:sldMkLst>
          <pc:docMk/>
          <pc:sldMk cId="4050278953" sldId="404"/>
        </pc:sldMkLst>
        <pc:spChg chg="mod">
          <ac:chgData name="Lauren Prole" userId="ca49aefa-64c4-4e72-993c-4bc9eb23d630" providerId="ADAL" clId="{993A8E2C-B663-420D-ADC9-23F5A61E28F0}" dt="2021-05-19T03:32:18.626" v="1710" actId="14100"/>
          <ac:spMkLst>
            <pc:docMk/>
            <pc:sldMk cId="4050278953" sldId="404"/>
            <ac:spMk id="3" creationId="{13A2072B-D6C5-467A-B9C5-8B9D84946AFF}"/>
          </ac:spMkLst>
        </pc:spChg>
      </pc:sldChg>
      <pc:sldChg chg="modSp mod">
        <pc:chgData name="Lauren Prole" userId="ca49aefa-64c4-4e72-993c-4bc9eb23d630" providerId="ADAL" clId="{993A8E2C-B663-420D-ADC9-23F5A61E28F0}" dt="2021-05-18T22:16:13.487" v="245" actId="403"/>
        <pc:sldMkLst>
          <pc:docMk/>
          <pc:sldMk cId="2122474415" sldId="405"/>
        </pc:sldMkLst>
        <pc:spChg chg="mod">
          <ac:chgData name="Lauren Prole" userId="ca49aefa-64c4-4e72-993c-4bc9eb23d630" providerId="ADAL" clId="{993A8E2C-B663-420D-ADC9-23F5A61E28F0}" dt="2021-05-18T22:16:13.487" v="245" actId="403"/>
          <ac:spMkLst>
            <pc:docMk/>
            <pc:sldMk cId="2122474415" sldId="405"/>
            <ac:spMk id="3" creationId="{DDC67C4A-EAE6-4E63-ADBC-30202F2C6E48}"/>
          </ac:spMkLst>
        </pc:spChg>
      </pc:sldChg>
      <pc:sldChg chg="modSp mod">
        <pc:chgData name="Lauren Prole" userId="ca49aefa-64c4-4e72-993c-4bc9eb23d630" providerId="ADAL" clId="{993A8E2C-B663-420D-ADC9-23F5A61E28F0}" dt="2021-05-18T22:58:47.801" v="1206" actId="20577"/>
        <pc:sldMkLst>
          <pc:docMk/>
          <pc:sldMk cId="3824970725" sldId="406"/>
        </pc:sldMkLst>
        <pc:graphicFrameChg chg="modGraphic">
          <ac:chgData name="Lauren Prole" userId="ca49aefa-64c4-4e72-993c-4bc9eb23d630" providerId="ADAL" clId="{993A8E2C-B663-420D-ADC9-23F5A61E28F0}" dt="2021-05-18T22:58:47.801" v="1206" actId="20577"/>
          <ac:graphicFrameMkLst>
            <pc:docMk/>
            <pc:sldMk cId="3824970725" sldId="406"/>
            <ac:graphicFrameMk id="4" creationId="{E1E00DCD-C1CB-4628-89C1-67F8367173EE}"/>
          </ac:graphicFrameMkLst>
        </pc:graphicFrameChg>
      </pc:sldChg>
      <pc:sldChg chg="modSp mod">
        <pc:chgData name="Lauren Prole" userId="ca49aefa-64c4-4e72-993c-4bc9eb23d630" providerId="ADAL" clId="{993A8E2C-B663-420D-ADC9-23F5A61E28F0}" dt="2021-05-19T03:29:13.134" v="1679" actId="14100"/>
        <pc:sldMkLst>
          <pc:docMk/>
          <pc:sldMk cId="600902549" sldId="407"/>
        </pc:sldMkLst>
        <pc:spChg chg="mod">
          <ac:chgData name="Lauren Prole" userId="ca49aefa-64c4-4e72-993c-4bc9eb23d630" providerId="ADAL" clId="{993A8E2C-B663-420D-ADC9-23F5A61E28F0}" dt="2021-05-19T03:29:13.134" v="1679" actId="14100"/>
          <ac:spMkLst>
            <pc:docMk/>
            <pc:sldMk cId="600902549" sldId="407"/>
            <ac:spMk id="3" creationId="{256029AC-C531-438B-854B-82A144E85032}"/>
          </ac:spMkLst>
        </pc:spChg>
      </pc:sldChg>
      <pc:sldChg chg="addSp delSp modSp mod modClrScheme chgLayout">
        <pc:chgData name="Lauren Prole" userId="ca49aefa-64c4-4e72-993c-4bc9eb23d630" providerId="ADAL" clId="{993A8E2C-B663-420D-ADC9-23F5A61E28F0}" dt="2021-05-18T22:11:59.387" v="209" actId="700"/>
        <pc:sldMkLst>
          <pc:docMk/>
          <pc:sldMk cId="2581731177" sldId="408"/>
        </pc:sldMkLst>
        <pc:spChg chg="mod ord">
          <ac:chgData name="Lauren Prole" userId="ca49aefa-64c4-4e72-993c-4bc9eb23d630" providerId="ADAL" clId="{993A8E2C-B663-420D-ADC9-23F5A61E28F0}" dt="2021-05-18T22:11:59.387" v="209" actId="700"/>
          <ac:spMkLst>
            <pc:docMk/>
            <pc:sldMk cId="2581731177" sldId="408"/>
            <ac:spMk id="2" creationId="{462A235D-7F97-4A4F-9BD1-0B0F452AF280}"/>
          </ac:spMkLst>
        </pc:spChg>
        <pc:spChg chg="add del mod ord">
          <ac:chgData name="Lauren Prole" userId="ca49aefa-64c4-4e72-993c-4bc9eb23d630" providerId="ADAL" clId="{993A8E2C-B663-420D-ADC9-23F5A61E28F0}" dt="2021-05-18T22:11:59.387" v="209" actId="700"/>
          <ac:spMkLst>
            <pc:docMk/>
            <pc:sldMk cId="2581731177" sldId="408"/>
            <ac:spMk id="3" creationId="{B2EEBF42-856F-4157-B20C-5E30E2A112FA}"/>
          </ac:spMkLst>
        </pc:spChg>
        <pc:spChg chg="add mod ord">
          <ac:chgData name="Lauren Prole" userId="ca49aefa-64c4-4e72-993c-4bc9eb23d630" providerId="ADAL" clId="{993A8E2C-B663-420D-ADC9-23F5A61E28F0}" dt="2021-05-18T22:11:59.387" v="209" actId="700"/>
          <ac:spMkLst>
            <pc:docMk/>
            <pc:sldMk cId="2581731177" sldId="408"/>
            <ac:spMk id="4" creationId="{4649A212-F626-4A0F-9BB9-F47298F30845}"/>
          </ac:spMkLst>
        </pc:spChg>
      </pc:sldChg>
      <pc:sldChg chg="addSp modSp mod modClrScheme chgLayout">
        <pc:chgData name="Lauren Prole" userId="ca49aefa-64c4-4e72-993c-4bc9eb23d630" providerId="ADAL" clId="{993A8E2C-B663-420D-ADC9-23F5A61E28F0}" dt="2021-05-18T21:54:22.827" v="76" actId="20577"/>
        <pc:sldMkLst>
          <pc:docMk/>
          <pc:sldMk cId="1739879795" sldId="409"/>
        </pc:sldMkLst>
        <pc:spChg chg="mod ord">
          <ac:chgData name="Lauren Prole" userId="ca49aefa-64c4-4e72-993c-4bc9eb23d630" providerId="ADAL" clId="{993A8E2C-B663-420D-ADC9-23F5A61E28F0}" dt="2021-05-18T21:54:22.827" v="76" actId="20577"/>
          <ac:spMkLst>
            <pc:docMk/>
            <pc:sldMk cId="1739879795" sldId="409"/>
            <ac:spMk id="2" creationId="{E38DED35-7E59-4B5D-AE9A-B54DC8AF1889}"/>
          </ac:spMkLst>
        </pc:spChg>
        <pc:spChg chg="add mod ord">
          <ac:chgData name="Lauren Prole" userId="ca49aefa-64c4-4e72-993c-4bc9eb23d630" providerId="ADAL" clId="{993A8E2C-B663-420D-ADC9-23F5A61E28F0}" dt="2021-05-18T21:54:18.456" v="73" actId="700"/>
          <ac:spMkLst>
            <pc:docMk/>
            <pc:sldMk cId="1739879795" sldId="409"/>
            <ac:spMk id="3" creationId="{D69BCEDF-7AB6-4806-97E1-C2311D36BB5B}"/>
          </ac:spMkLst>
        </pc:spChg>
      </pc:sldChg>
      <pc:sldChg chg="modSp">
        <pc:chgData name="Lauren Prole" userId="ca49aefa-64c4-4e72-993c-4bc9eb23d630" providerId="ADAL" clId="{993A8E2C-B663-420D-ADC9-23F5A61E28F0}" dt="2021-05-18T22:03:35.532" v="168"/>
        <pc:sldMkLst>
          <pc:docMk/>
          <pc:sldMk cId="457073248" sldId="411"/>
        </pc:sldMkLst>
        <pc:spChg chg="mod">
          <ac:chgData name="Lauren Prole" userId="ca49aefa-64c4-4e72-993c-4bc9eb23d630" providerId="ADAL" clId="{993A8E2C-B663-420D-ADC9-23F5A61E28F0}" dt="2021-05-18T22:03:35.532" v="168"/>
          <ac:spMkLst>
            <pc:docMk/>
            <pc:sldMk cId="457073248" sldId="411"/>
            <ac:spMk id="2" creationId="{36CBD127-2918-4175-B919-C8606B816B09}"/>
          </ac:spMkLst>
        </pc:spChg>
      </pc:sldChg>
      <pc:sldChg chg="addSp modSp mod modClrScheme chgLayout">
        <pc:chgData name="Lauren Prole" userId="ca49aefa-64c4-4e72-993c-4bc9eb23d630" providerId="ADAL" clId="{993A8E2C-B663-420D-ADC9-23F5A61E28F0}" dt="2021-05-19T03:32:46.722" v="1715" actId="20577"/>
        <pc:sldMkLst>
          <pc:docMk/>
          <pc:sldMk cId="940624613" sldId="412"/>
        </pc:sldMkLst>
        <pc:spChg chg="mod ord">
          <ac:chgData name="Lauren Prole" userId="ca49aefa-64c4-4e72-993c-4bc9eb23d630" providerId="ADAL" clId="{993A8E2C-B663-420D-ADC9-23F5A61E28F0}" dt="2021-05-19T03:32:46.722" v="1715" actId="20577"/>
          <ac:spMkLst>
            <pc:docMk/>
            <pc:sldMk cId="940624613" sldId="412"/>
            <ac:spMk id="2" creationId="{A933C35A-0A1A-4875-8211-66D22C6B081F}"/>
          </ac:spMkLst>
        </pc:spChg>
        <pc:spChg chg="add mod ord">
          <ac:chgData name="Lauren Prole" userId="ca49aefa-64c4-4e72-993c-4bc9eb23d630" providerId="ADAL" clId="{993A8E2C-B663-420D-ADC9-23F5A61E28F0}" dt="2021-05-18T22:13:58.665" v="226" actId="700"/>
          <ac:spMkLst>
            <pc:docMk/>
            <pc:sldMk cId="940624613" sldId="412"/>
            <ac:spMk id="3" creationId="{2E4F350F-8BAB-4586-91D7-16726319F697}"/>
          </ac:spMkLst>
        </pc:spChg>
      </pc:sldChg>
      <pc:sldChg chg="addSp modSp mod modClrScheme chgLayout">
        <pc:chgData name="Lauren Prole" userId="ca49aefa-64c4-4e72-993c-4bc9eb23d630" providerId="ADAL" clId="{993A8E2C-B663-420D-ADC9-23F5A61E28F0}" dt="2021-05-18T22:15:57.376" v="243" actId="20577"/>
        <pc:sldMkLst>
          <pc:docMk/>
          <pc:sldMk cId="3088699162" sldId="413"/>
        </pc:sldMkLst>
        <pc:spChg chg="mod ord">
          <ac:chgData name="Lauren Prole" userId="ca49aefa-64c4-4e72-993c-4bc9eb23d630" providerId="ADAL" clId="{993A8E2C-B663-420D-ADC9-23F5A61E28F0}" dt="2021-05-18T22:15:57.376" v="243" actId="20577"/>
          <ac:spMkLst>
            <pc:docMk/>
            <pc:sldMk cId="3088699162" sldId="413"/>
            <ac:spMk id="2" creationId="{B6701340-8013-45BF-A20A-001797532474}"/>
          </ac:spMkLst>
        </pc:spChg>
        <pc:spChg chg="add mod ord">
          <ac:chgData name="Lauren Prole" userId="ca49aefa-64c4-4e72-993c-4bc9eb23d630" providerId="ADAL" clId="{993A8E2C-B663-420D-ADC9-23F5A61E28F0}" dt="2021-05-18T22:15:53.369" v="240" actId="700"/>
          <ac:spMkLst>
            <pc:docMk/>
            <pc:sldMk cId="3088699162" sldId="413"/>
            <ac:spMk id="3" creationId="{A40ABDA9-DDD3-4702-8E93-69A3C99FA1AA}"/>
          </ac:spMkLst>
        </pc:spChg>
      </pc:sldChg>
      <pc:sldChg chg="addSp modSp mod modClrScheme chgLayout">
        <pc:chgData name="Lauren Prole" userId="ca49aefa-64c4-4e72-993c-4bc9eb23d630" providerId="ADAL" clId="{993A8E2C-B663-420D-ADC9-23F5A61E28F0}" dt="2021-05-18T23:18:13.290" v="1332" actId="20577"/>
        <pc:sldMkLst>
          <pc:docMk/>
          <pc:sldMk cId="3447587697" sldId="414"/>
        </pc:sldMkLst>
        <pc:spChg chg="mod ord">
          <ac:chgData name="Lauren Prole" userId="ca49aefa-64c4-4e72-993c-4bc9eb23d630" providerId="ADAL" clId="{993A8E2C-B663-420D-ADC9-23F5A61E28F0}" dt="2021-05-18T23:18:13.290" v="1332" actId="20577"/>
          <ac:spMkLst>
            <pc:docMk/>
            <pc:sldMk cId="3447587697" sldId="414"/>
            <ac:spMk id="2" creationId="{0C25CF69-0DD3-4B1E-9719-37FBC9C3A277}"/>
          </ac:spMkLst>
        </pc:spChg>
        <pc:spChg chg="add mod ord">
          <ac:chgData name="Lauren Prole" userId="ca49aefa-64c4-4e72-993c-4bc9eb23d630" providerId="ADAL" clId="{993A8E2C-B663-420D-ADC9-23F5A61E28F0}" dt="2021-05-18T22:15:31.769" v="236" actId="700"/>
          <ac:spMkLst>
            <pc:docMk/>
            <pc:sldMk cId="3447587697" sldId="414"/>
            <ac:spMk id="3" creationId="{7DF1671A-C02B-4CE1-90F2-3DE024078599}"/>
          </ac:spMkLst>
        </pc:spChg>
      </pc:sldChg>
      <pc:sldChg chg="addSp modSp mod modClrScheme chgLayout">
        <pc:chgData name="Lauren Prole" userId="ca49aefa-64c4-4e72-993c-4bc9eb23d630" providerId="ADAL" clId="{993A8E2C-B663-420D-ADC9-23F5A61E28F0}" dt="2021-05-18T22:27:34.652" v="686" actId="20577"/>
        <pc:sldMkLst>
          <pc:docMk/>
          <pc:sldMk cId="1389664131" sldId="415"/>
        </pc:sldMkLst>
        <pc:spChg chg="mod ord">
          <ac:chgData name="Lauren Prole" userId="ca49aefa-64c4-4e72-993c-4bc9eb23d630" providerId="ADAL" clId="{993A8E2C-B663-420D-ADC9-23F5A61E28F0}" dt="2021-05-18T22:27:25.084" v="663" actId="700"/>
          <ac:spMkLst>
            <pc:docMk/>
            <pc:sldMk cId="1389664131" sldId="415"/>
            <ac:spMk id="2" creationId="{667D63D4-206F-477C-93FC-1B075001329B}"/>
          </ac:spMkLst>
        </pc:spChg>
        <pc:spChg chg="add mod ord">
          <ac:chgData name="Lauren Prole" userId="ca49aefa-64c4-4e72-993c-4bc9eb23d630" providerId="ADAL" clId="{993A8E2C-B663-420D-ADC9-23F5A61E28F0}" dt="2021-05-18T22:27:34.652" v="686" actId="20577"/>
          <ac:spMkLst>
            <pc:docMk/>
            <pc:sldMk cId="1389664131" sldId="415"/>
            <ac:spMk id="3" creationId="{609FEDE2-3860-48D4-96FC-A2D76F195EF1}"/>
          </ac:spMkLst>
        </pc:spChg>
      </pc:sldChg>
      <pc:sldChg chg="addSp modSp mod modClrScheme chgLayout">
        <pc:chgData name="Lauren Prole" userId="ca49aefa-64c4-4e72-993c-4bc9eb23d630" providerId="ADAL" clId="{993A8E2C-B663-420D-ADC9-23F5A61E28F0}" dt="2021-05-18T21:54:45.991" v="79" actId="700"/>
        <pc:sldMkLst>
          <pc:docMk/>
          <pc:sldMk cId="1819457653" sldId="416"/>
        </pc:sldMkLst>
        <pc:spChg chg="mod ord">
          <ac:chgData name="Lauren Prole" userId="ca49aefa-64c4-4e72-993c-4bc9eb23d630" providerId="ADAL" clId="{993A8E2C-B663-420D-ADC9-23F5A61E28F0}" dt="2021-05-18T21:54:45.991" v="79" actId="700"/>
          <ac:spMkLst>
            <pc:docMk/>
            <pc:sldMk cId="1819457653" sldId="416"/>
            <ac:spMk id="2" creationId="{62D3152D-DE3A-42C3-AAC8-0C0C7C5DDCB6}"/>
          </ac:spMkLst>
        </pc:spChg>
        <pc:spChg chg="add mod ord">
          <ac:chgData name="Lauren Prole" userId="ca49aefa-64c4-4e72-993c-4bc9eb23d630" providerId="ADAL" clId="{993A8E2C-B663-420D-ADC9-23F5A61E28F0}" dt="2021-05-18T21:54:45.991" v="79" actId="700"/>
          <ac:spMkLst>
            <pc:docMk/>
            <pc:sldMk cId="1819457653" sldId="416"/>
            <ac:spMk id="3" creationId="{42486D72-E06C-4E1A-AD42-9FE4F1B18471}"/>
          </ac:spMkLst>
        </pc:spChg>
      </pc:sldChg>
      <pc:sldChg chg="addSp delSp modSp mod modClrScheme chgLayout">
        <pc:chgData name="Lauren Prole" userId="ca49aefa-64c4-4e72-993c-4bc9eb23d630" providerId="ADAL" clId="{993A8E2C-B663-420D-ADC9-23F5A61E28F0}" dt="2021-05-18T22:10:17.949" v="191" actId="700"/>
        <pc:sldMkLst>
          <pc:docMk/>
          <pc:sldMk cId="1363022239" sldId="417"/>
        </pc:sldMkLst>
        <pc:spChg chg="mod ord">
          <ac:chgData name="Lauren Prole" userId="ca49aefa-64c4-4e72-993c-4bc9eb23d630" providerId="ADAL" clId="{993A8E2C-B663-420D-ADC9-23F5A61E28F0}" dt="2021-05-18T22:10:17.949" v="191" actId="700"/>
          <ac:spMkLst>
            <pc:docMk/>
            <pc:sldMk cId="1363022239" sldId="417"/>
            <ac:spMk id="2" creationId="{74EE7D95-BDF3-4C3A-AD4A-29AED78F194A}"/>
          </ac:spMkLst>
        </pc:spChg>
        <pc:spChg chg="add del mod ord">
          <ac:chgData name="Lauren Prole" userId="ca49aefa-64c4-4e72-993c-4bc9eb23d630" providerId="ADAL" clId="{993A8E2C-B663-420D-ADC9-23F5A61E28F0}" dt="2021-05-18T22:10:17.949" v="191" actId="700"/>
          <ac:spMkLst>
            <pc:docMk/>
            <pc:sldMk cId="1363022239" sldId="417"/>
            <ac:spMk id="3" creationId="{7C0997A9-BEA4-4C32-96F9-D9B3561EA400}"/>
          </ac:spMkLst>
        </pc:spChg>
        <pc:spChg chg="add mod ord">
          <ac:chgData name="Lauren Prole" userId="ca49aefa-64c4-4e72-993c-4bc9eb23d630" providerId="ADAL" clId="{993A8E2C-B663-420D-ADC9-23F5A61E28F0}" dt="2021-05-18T22:10:17.949" v="191" actId="700"/>
          <ac:spMkLst>
            <pc:docMk/>
            <pc:sldMk cId="1363022239" sldId="417"/>
            <ac:spMk id="4" creationId="{FEC02E9C-E530-434B-BB41-120079153249}"/>
          </ac:spMkLst>
        </pc:spChg>
      </pc:sldChg>
      <pc:sldChg chg="modSp mod">
        <pc:chgData name="Lauren Prole" userId="ca49aefa-64c4-4e72-993c-4bc9eb23d630" providerId="ADAL" clId="{993A8E2C-B663-420D-ADC9-23F5A61E28F0}" dt="2021-05-19T03:29:55.051" v="1684" actId="14100"/>
        <pc:sldMkLst>
          <pc:docMk/>
          <pc:sldMk cId="2238425191" sldId="424"/>
        </pc:sldMkLst>
        <pc:spChg chg="mod">
          <ac:chgData name="Lauren Prole" userId="ca49aefa-64c4-4e72-993c-4bc9eb23d630" providerId="ADAL" clId="{993A8E2C-B663-420D-ADC9-23F5A61E28F0}" dt="2021-05-19T03:29:55.051" v="1684" actId="14100"/>
          <ac:spMkLst>
            <pc:docMk/>
            <pc:sldMk cId="2238425191" sldId="424"/>
            <ac:spMk id="3" creationId="{3AEC0455-342A-402A-AE74-DCA2A84FBCE1}"/>
          </ac:spMkLst>
        </pc:spChg>
      </pc:sldChg>
      <pc:sldChg chg="modSp mod">
        <pc:chgData name="Lauren Prole" userId="ca49aefa-64c4-4e72-993c-4bc9eb23d630" providerId="ADAL" clId="{993A8E2C-B663-420D-ADC9-23F5A61E28F0}" dt="2021-05-19T03:30:04.118" v="1686" actId="404"/>
        <pc:sldMkLst>
          <pc:docMk/>
          <pc:sldMk cId="91547515" sldId="426"/>
        </pc:sldMkLst>
        <pc:spChg chg="mod">
          <ac:chgData name="Lauren Prole" userId="ca49aefa-64c4-4e72-993c-4bc9eb23d630" providerId="ADAL" clId="{993A8E2C-B663-420D-ADC9-23F5A61E28F0}" dt="2021-05-19T03:30:04.118" v="1686" actId="404"/>
          <ac:spMkLst>
            <pc:docMk/>
            <pc:sldMk cId="91547515" sldId="426"/>
            <ac:spMk id="3" creationId="{15345223-E803-457A-A00C-6B7EC7CEA521}"/>
          </ac:spMkLst>
        </pc:spChg>
      </pc:sldChg>
      <pc:sldChg chg="modSp mod">
        <pc:chgData name="Lauren Prole" userId="ca49aefa-64c4-4e72-993c-4bc9eb23d630" providerId="ADAL" clId="{993A8E2C-B663-420D-ADC9-23F5A61E28F0}" dt="2021-05-19T03:04:16.405" v="1579" actId="14100"/>
        <pc:sldMkLst>
          <pc:docMk/>
          <pc:sldMk cId="133507271" sldId="428"/>
        </pc:sldMkLst>
        <pc:spChg chg="mod">
          <ac:chgData name="Lauren Prole" userId="ca49aefa-64c4-4e72-993c-4bc9eb23d630" providerId="ADAL" clId="{993A8E2C-B663-420D-ADC9-23F5A61E28F0}" dt="2021-05-18T23:08:11.838" v="1314" actId="20577"/>
          <ac:spMkLst>
            <pc:docMk/>
            <pc:sldMk cId="133507271" sldId="428"/>
            <ac:spMk id="2" creationId="{5A7AE902-A1C7-4309-8330-CE063D412A98}"/>
          </ac:spMkLst>
        </pc:spChg>
        <pc:spChg chg="mod">
          <ac:chgData name="Lauren Prole" userId="ca49aefa-64c4-4e72-993c-4bc9eb23d630" providerId="ADAL" clId="{993A8E2C-B663-420D-ADC9-23F5A61E28F0}" dt="2021-05-19T03:04:16.405" v="1579" actId="14100"/>
          <ac:spMkLst>
            <pc:docMk/>
            <pc:sldMk cId="133507271" sldId="428"/>
            <ac:spMk id="3" creationId="{4EAF6874-A106-41C3-ACE3-C00DEFB581D7}"/>
          </ac:spMkLst>
        </pc:spChg>
      </pc:sldChg>
      <pc:sldChg chg="modSp mod">
        <pc:chgData name="Lauren Prole" userId="ca49aefa-64c4-4e72-993c-4bc9eb23d630" providerId="ADAL" clId="{993A8E2C-B663-420D-ADC9-23F5A61E28F0}" dt="2021-05-19T03:04:19.840" v="1580" actId="14100"/>
        <pc:sldMkLst>
          <pc:docMk/>
          <pc:sldMk cId="4098607931" sldId="429"/>
        </pc:sldMkLst>
        <pc:spChg chg="mod">
          <ac:chgData name="Lauren Prole" userId="ca49aefa-64c4-4e72-993c-4bc9eb23d630" providerId="ADAL" clId="{993A8E2C-B663-420D-ADC9-23F5A61E28F0}" dt="2021-05-18T23:08:16.904" v="1321" actId="20577"/>
          <ac:spMkLst>
            <pc:docMk/>
            <pc:sldMk cId="4098607931" sldId="429"/>
            <ac:spMk id="2" creationId="{5A7AE902-A1C7-4309-8330-CE063D412A98}"/>
          </ac:spMkLst>
        </pc:spChg>
        <pc:spChg chg="mod">
          <ac:chgData name="Lauren Prole" userId="ca49aefa-64c4-4e72-993c-4bc9eb23d630" providerId="ADAL" clId="{993A8E2C-B663-420D-ADC9-23F5A61E28F0}" dt="2021-05-19T03:04:19.840" v="1580" actId="14100"/>
          <ac:spMkLst>
            <pc:docMk/>
            <pc:sldMk cId="4098607931" sldId="429"/>
            <ac:spMk id="3" creationId="{4EAF6874-A106-41C3-ACE3-C00DEFB581D7}"/>
          </ac:spMkLst>
        </pc:spChg>
      </pc:sldChg>
      <pc:sldChg chg="modSp mod">
        <pc:chgData name="Lauren Prole" userId="ca49aefa-64c4-4e72-993c-4bc9eb23d630" providerId="ADAL" clId="{993A8E2C-B663-420D-ADC9-23F5A61E28F0}" dt="2021-05-19T03:30:56.460" v="1693" actId="14100"/>
        <pc:sldMkLst>
          <pc:docMk/>
          <pc:sldMk cId="3492950797" sldId="441"/>
        </pc:sldMkLst>
        <pc:spChg chg="mod">
          <ac:chgData name="Lauren Prole" userId="ca49aefa-64c4-4e72-993c-4bc9eb23d630" providerId="ADAL" clId="{993A8E2C-B663-420D-ADC9-23F5A61E28F0}" dt="2021-05-19T03:30:56.460" v="1693" actId="14100"/>
          <ac:spMkLst>
            <pc:docMk/>
            <pc:sldMk cId="3492950797" sldId="441"/>
            <ac:spMk id="3" creationId="{958CC12E-7C66-4171-B6B1-39E3D4F0D14D}"/>
          </ac:spMkLst>
        </pc:spChg>
      </pc:sldChg>
      <pc:sldChg chg="modSp mod">
        <pc:chgData name="Lauren Prole" userId="ca49aefa-64c4-4e72-993c-4bc9eb23d630" providerId="ADAL" clId="{993A8E2C-B663-420D-ADC9-23F5A61E28F0}" dt="2021-05-19T03:31:51.075" v="1702" actId="14100"/>
        <pc:sldMkLst>
          <pc:docMk/>
          <pc:sldMk cId="2467257165" sldId="449"/>
        </pc:sldMkLst>
        <pc:spChg chg="mod">
          <ac:chgData name="Lauren Prole" userId="ca49aefa-64c4-4e72-993c-4bc9eb23d630" providerId="ADAL" clId="{993A8E2C-B663-420D-ADC9-23F5A61E28F0}" dt="2021-05-19T03:31:51.075" v="1702" actId="14100"/>
          <ac:spMkLst>
            <pc:docMk/>
            <pc:sldMk cId="2467257165" sldId="449"/>
            <ac:spMk id="3" creationId="{7AF0A6B0-7989-49F5-82E0-F5B6EE7F7E83}"/>
          </ac:spMkLst>
        </pc:spChg>
      </pc:sldChg>
      <pc:sldChg chg="modSp mod">
        <pc:chgData name="Lauren Prole" userId="ca49aefa-64c4-4e72-993c-4bc9eb23d630" providerId="ADAL" clId="{993A8E2C-B663-420D-ADC9-23F5A61E28F0}" dt="2021-05-19T03:31:43.445" v="1700" actId="14100"/>
        <pc:sldMkLst>
          <pc:docMk/>
          <pc:sldMk cId="2176710375" sldId="450"/>
        </pc:sldMkLst>
        <pc:spChg chg="mod">
          <ac:chgData name="Lauren Prole" userId="ca49aefa-64c4-4e72-993c-4bc9eb23d630" providerId="ADAL" clId="{993A8E2C-B663-420D-ADC9-23F5A61E28F0}" dt="2021-05-19T03:31:43.445" v="1700" actId="14100"/>
          <ac:spMkLst>
            <pc:docMk/>
            <pc:sldMk cId="2176710375" sldId="450"/>
            <ac:spMk id="3" creationId="{A666FBC1-1B48-448C-89E2-039EDC1FCAA7}"/>
          </ac:spMkLst>
        </pc:spChg>
      </pc:sldChg>
      <pc:sldChg chg="modSp mod">
        <pc:chgData name="Lauren Prole" userId="ca49aefa-64c4-4e72-993c-4bc9eb23d630" providerId="ADAL" clId="{993A8E2C-B663-420D-ADC9-23F5A61E28F0}" dt="2021-05-19T03:32:00.875" v="1705" actId="14100"/>
        <pc:sldMkLst>
          <pc:docMk/>
          <pc:sldMk cId="1346834580" sldId="451"/>
        </pc:sldMkLst>
        <pc:spChg chg="mod">
          <ac:chgData name="Lauren Prole" userId="ca49aefa-64c4-4e72-993c-4bc9eb23d630" providerId="ADAL" clId="{993A8E2C-B663-420D-ADC9-23F5A61E28F0}" dt="2021-05-19T03:32:00.875" v="1705" actId="14100"/>
          <ac:spMkLst>
            <pc:docMk/>
            <pc:sldMk cId="1346834580" sldId="451"/>
            <ac:spMk id="3" creationId="{28598727-9132-4DE4-AFCF-C31BB80C90BC}"/>
          </ac:spMkLst>
        </pc:spChg>
      </pc:sldChg>
      <pc:sldChg chg="modSp mod">
        <pc:chgData name="Lauren Prole" userId="ca49aefa-64c4-4e72-993c-4bc9eb23d630" providerId="ADAL" clId="{993A8E2C-B663-420D-ADC9-23F5A61E28F0}" dt="2021-05-19T03:32:08.847" v="1708" actId="14100"/>
        <pc:sldMkLst>
          <pc:docMk/>
          <pc:sldMk cId="3543831134" sldId="452"/>
        </pc:sldMkLst>
        <pc:spChg chg="mod">
          <ac:chgData name="Lauren Prole" userId="ca49aefa-64c4-4e72-993c-4bc9eb23d630" providerId="ADAL" clId="{993A8E2C-B663-420D-ADC9-23F5A61E28F0}" dt="2021-05-19T03:32:08.847" v="1708" actId="14100"/>
          <ac:spMkLst>
            <pc:docMk/>
            <pc:sldMk cId="3543831134" sldId="452"/>
            <ac:spMk id="3" creationId="{9837F668-5DD2-45CB-ABF2-09862A637448}"/>
          </ac:spMkLst>
        </pc:spChg>
      </pc:sldChg>
      <pc:sldChg chg="modSp mod">
        <pc:chgData name="Lauren Prole" userId="ca49aefa-64c4-4e72-993c-4bc9eb23d630" providerId="ADAL" clId="{993A8E2C-B663-420D-ADC9-23F5A61E28F0}" dt="2021-05-19T03:32:34.450" v="1711" actId="14100"/>
        <pc:sldMkLst>
          <pc:docMk/>
          <pc:sldMk cId="649495153" sldId="453"/>
        </pc:sldMkLst>
        <pc:spChg chg="mod">
          <ac:chgData name="Lauren Prole" userId="ca49aefa-64c4-4e72-993c-4bc9eb23d630" providerId="ADAL" clId="{993A8E2C-B663-420D-ADC9-23F5A61E28F0}" dt="2021-05-19T03:32:34.450" v="1711" actId="14100"/>
          <ac:spMkLst>
            <pc:docMk/>
            <pc:sldMk cId="649495153" sldId="453"/>
            <ac:spMk id="3" creationId="{771FC9A4-2B7B-45C9-AF4C-977DC7BDF862}"/>
          </ac:spMkLst>
        </pc:spChg>
      </pc:sldChg>
      <pc:sldChg chg="modSp mod">
        <pc:chgData name="Lauren Prole" userId="ca49aefa-64c4-4e72-993c-4bc9eb23d630" providerId="ADAL" clId="{993A8E2C-B663-420D-ADC9-23F5A61E28F0}" dt="2021-05-19T03:32:43.835" v="1714" actId="14100"/>
        <pc:sldMkLst>
          <pc:docMk/>
          <pc:sldMk cId="1918721560" sldId="454"/>
        </pc:sldMkLst>
        <pc:spChg chg="mod">
          <ac:chgData name="Lauren Prole" userId="ca49aefa-64c4-4e72-993c-4bc9eb23d630" providerId="ADAL" clId="{993A8E2C-B663-420D-ADC9-23F5A61E28F0}" dt="2021-05-19T03:32:43.835" v="1714" actId="14100"/>
          <ac:spMkLst>
            <pc:docMk/>
            <pc:sldMk cId="1918721560" sldId="454"/>
            <ac:spMk id="3" creationId="{EA33C2C0-7D79-437A-9560-02FA728C58C5}"/>
          </ac:spMkLst>
        </pc:spChg>
      </pc:sldChg>
      <pc:sldChg chg="modSp mod">
        <pc:chgData name="Lauren Prole" userId="ca49aefa-64c4-4e72-993c-4bc9eb23d630" providerId="ADAL" clId="{993A8E2C-B663-420D-ADC9-23F5A61E28F0}" dt="2021-05-19T03:32:51.849" v="1716" actId="14100"/>
        <pc:sldMkLst>
          <pc:docMk/>
          <pc:sldMk cId="1673306001" sldId="456"/>
        </pc:sldMkLst>
        <pc:spChg chg="mod">
          <ac:chgData name="Lauren Prole" userId="ca49aefa-64c4-4e72-993c-4bc9eb23d630" providerId="ADAL" clId="{993A8E2C-B663-420D-ADC9-23F5A61E28F0}" dt="2021-05-19T03:32:51.849" v="1716" actId="14100"/>
          <ac:spMkLst>
            <pc:docMk/>
            <pc:sldMk cId="1673306001" sldId="456"/>
            <ac:spMk id="3" creationId="{B3E5837E-0DF6-42ED-B3F0-95340C3FD0E1}"/>
          </ac:spMkLst>
        </pc:spChg>
      </pc:sldChg>
      <pc:sldChg chg="modSp mod">
        <pc:chgData name="Lauren Prole" userId="ca49aefa-64c4-4e72-993c-4bc9eb23d630" providerId="ADAL" clId="{993A8E2C-B663-420D-ADC9-23F5A61E28F0}" dt="2021-05-19T03:33:01.933" v="1720" actId="14100"/>
        <pc:sldMkLst>
          <pc:docMk/>
          <pc:sldMk cId="2945433043" sldId="457"/>
        </pc:sldMkLst>
        <pc:spChg chg="mod">
          <ac:chgData name="Lauren Prole" userId="ca49aefa-64c4-4e72-993c-4bc9eb23d630" providerId="ADAL" clId="{993A8E2C-B663-420D-ADC9-23F5A61E28F0}" dt="2021-05-19T03:33:01.933" v="1720" actId="14100"/>
          <ac:spMkLst>
            <pc:docMk/>
            <pc:sldMk cId="2945433043" sldId="457"/>
            <ac:spMk id="3" creationId="{58AE3A78-C285-4EC9-8789-E177CED2EEF6}"/>
          </ac:spMkLst>
        </pc:spChg>
      </pc:sldChg>
      <pc:sldChg chg="modSp mod">
        <pc:chgData name="Lauren Prole" userId="ca49aefa-64c4-4e72-993c-4bc9eb23d630" providerId="ADAL" clId="{993A8E2C-B663-420D-ADC9-23F5A61E28F0}" dt="2021-05-19T03:33:21.435" v="1722" actId="14100"/>
        <pc:sldMkLst>
          <pc:docMk/>
          <pc:sldMk cId="2528827429" sldId="458"/>
        </pc:sldMkLst>
        <pc:spChg chg="mod">
          <ac:chgData name="Lauren Prole" userId="ca49aefa-64c4-4e72-993c-4bc9eb23d630" providerId="ADAL" clId="{993A8E2C-B663-420D-ADC9-23F5A61E28F0}" dt="2021-05-19T03:33:21.435" v="1722" actId="14100"/>
          <ac:spMkLst>
            <pc:docMk/>
            <pc:sldMk cId="2528827429" sldId="458"/>
            <ac:spMk id="3" creationId="{E3B48F51-17A2-4CF9-BF38-6E1755975608}"/>
          </ac:spMkLst>
        </pc:spChg>
      </pc:sldChg>
      <pc:sldChg chg="modSp mod">
        <pc:chgData name="Lauren Prole" userId="ca49aefa-64c4-4e72-993c-4bc9eb23d630" providerId="ADAL" clId="{993A8E2C-B663-420D-ADC9-23F5A61E28F0}" dt="2021-05-19T03:33:34.907" v="1725" actId="14100"/>
        <pc:sldMkLst>
          <pc:docMk/>
          <pc:sldMk cId="1543820285" sldId="459"/>
        </pc:sldMkLst>
        <pc:spChg chg="mod">
          <ac:chgData name="Lauren Prole" userId="ca49aefa-64c4-4e72-993c-4bc9eb23d630" providerId="ADAL" clId="{993A8E2C-B663-420D-ADC9-23F5A61E28F0}" dt="2021-05-19T03:33:34.907" v="1725" actId="14100"/>
          <ac:spMkLst>
            <pc:docMk/>
            <pc:sldMk cId="1543820285" sldId="459"/>
            <ac:spMk id="3" creationId="{2E051A1E-9118-4706-843A-340C7A25F602}"/>
          </ac:spMkLst>
        </pc:spChg>
      </pc:sldChg>
      <pc:sldChg chg="modSp mod">
        <pc:chgData name="Lauren Prole" userId="ca49aefa-64c4-4e72-993c-4bc9eb23d630" providerId="ADAL" clId="{993A8E2C-B663-420D-ADC9-23F5A61E28F0}" dt="2021-05-19T03:33:39.614" v="1726" actId="14100"/>
        <pc:sldMkLst>
          <pc:docMk/>
          <pc:sldMk cId="1725443532" sldId="460"/>
        </pc:sldMkLst>
        <pc:spChg chg="mod">
          <ac:chgData name="Lauren Prole" userId="ca49aefa-64c4-4e72-993c-4bc9eb23d630" providerId="ADAL" clId="{993A8E2C-B663-420D-ADC9-23F5A61E28F0}" dt="2021-05-19T03:33:39.614" v="1726" actId="14100"/>
          <ac:spMkLst>
            <pc:docMk/>
            <pc:sldMk cId="1725443532" sldId="460"/>
            <ac:spMk id="3" creationId="{7EC74CE8-37E2-46DB-ABC7-F478EA258601}"/>
          </ac:spMkLst>
        </pc:spChg>
      </pc:sldChg>
      <pc:sldChg chg="modSp mod">
        <pc:chgData name="Lauren Prole" userId="ca49aefa-64c4-4e72-993c-4bc9eb23d630" providerId="ADAL" clId="{993A8E2C-B663-420D-ADC9-23F5A61E28F0}" dt="2021-05-18T22:14:49.592" v="230" actId="14100"/>
        <pc:sldMkLst>
          <pc:docMk/>
          <pc:sldMk cId="706048633" sldId="461"/>
        </pc:sldMkLst>
        <pc:spChg chg="mod">
          <ac:chgData name="Lauren Prole" userId="ca49aefa-64c4-4e72-993c-4bc9eb23d630" providerId="ADAL" clId="{993A8E2C-B663-420D-ADC9-23F5A61E28F0}" dt="2021-05-18T22:14:49.592" v="230" actId="14100"/>
          <ac:spMkLst>
            <pc:docMk/>
            <pc:sldMk cId="706048633" sldId="461"/>
            <ac:spMk id="3" creationId="{DEDA006B-C729-4ECD-8B95-54EB84F47C6F}"/>
          </ac:spMkLst>
        </pc:spChg>
      </pc:sldChg>
      <pc:sldChg chg="modSp mod">
        <pc:chgData name="Lauren Prole" userId="ca49aefa-64c4-4e72-993c-4bc9eb23d630" providerId="ADAL" clId="{993A8E2C-B663-420D-ADC9-23F5A61E28F0}" dt="2021-05-19T03:33:49.744" v="1727" actId="404"/>
        <pc:sldMkLst>
          <pc:docMk/>
          <pc:sldMk cId="2826132996" sldId="462"/>
        </pc:sldMkLst>
        <pc:spChg chg="mod">
          <ac:chgData name="Lauren Prole" userId="ca49aefa-64c4-4e72-993c-4bc9eb23d630" providerId="ADAL" clId="{993A8E2C-B663-420D-ADC9-23F5A61E28F0}" dt="2021-05-19T03:33:49.744" v="1727" actId="404"/>
          <ac:spMkLst>
            <pc:docMk/>
            <pc:sldMk cId="2826132996" sldId="462"/>
            <ac:spMk id="3" creationId="{85800334-B921-4C39-A569-4164E9BC93F2}"/>
          </ac:spMkLst>
        </pc:spChg>
      </pc:sldChg>
      <pc:sldChg chg="modSp mod">
        <pc:chgData name="Lauren Prole" userId="ca49aefa-64c4-4e72-993c-4bc9eb23d630" providerId="ADAL" clId="{993A8E2C-B663-420D-ADC9-23F5A61E28F0}" dt="2021-05-19T03:34:05.529" v="1729" actId="14100"/>
        <pc:sldMkLst>
          <pc:docMk/>
          <pc:sldMk cId="3433884351" sldId="465"/>
        </pc:sldMkLst>
        <pc:spChg chg="mod">
          <ac:chgData name="Lauren Prole" userId="ca49aefa-64c4-4e72-993c-4bc9eb23d630" providerId="ADAL" clId="{993A8E2C-B663-420D-ADC9-23F5A61E28F0}" dt="2021-05-19T03:34:05.529" v="1729" actId="14100"/>
          <ac:spMkLst>
            <pc:docMk/>
            <pc:sldMk cId="3433884351" sldId="465"/>
            <ac:spMk id="3" creationId="{BD22D35E-9E2F-414D-8A88-5FCF87B0D2E2}"/>
          </ac:spMkLst>
        </pc:spChg>
      </pc:sldChg>
      <pc:sldChg chg="modSp mod">
        <pc:chgData name="Lauren Prole" userId="ca49aefa-64c4-4e72-993c-4bc9eb23d630" providerId="ADAL" clId="{993A8E2C-B663-420D-ADC9-23F5A61E28F0}" dt="2021-05-19T03:34:12.138" v="1733" actId="403"/>
        <pc:sldMkLst>
          <pc:docMk/>
          <pc:sldMk cId="390327382" sldId="466"/>
        </pc:sldMkLst>
        <pc:spChg chg="mod">
          <ac:chgData name="Lauren Prole" userId="ca49aefa-64c4-4e72-993c-4bc9eb23d630" providerId="ADAL" clId="{993A8E2C-B663-420D-ADC9-23F5A61E28F0}" dt="2021-05-19T03:34:12.138" v="1733" actId="403"/>
          <ac:spMkLst>
            <pc:docMk/>
            <pc:sldMk cId="390327382" sldId="466"/>
            <ac:spMk id="3" creationId="{EFE17BAF-D5BA-47B8-881C-0826F7A09688}"/>
          </ac:spMkLst>
        </pc:spChg>
      </pc:sldChg>
      <pc:sldChg chg="modSp mod">
        <pc:chgData name="Lauren Prole" userId="ca49aefa-64c4-4e72-993c-4bc9eb23d630" providerId="ADAL" clId="{993A8E2C-B663-420D-ADC9-23F5A61E28F0}" dt="2021-05-19T03:34:24.225" v="1736" actId="14100"/>
        <pc:sldMkLst>
          <pc:docMk/>
          <pc:sldMk cId="668490713" sldId="467"/>
        </pc:sldMkLst>
        <pc:graphicFrameChg chg="mod modGraphic">
          <ac:chgData name="Lauren Prole" userId="ca49aefa-64c4-4e72-993c-4bc9eb23d630" providerId="ADAL" clId="{993A8E2C-B663-420D-ADC9-23F5A61E28F0}" dt="2021-05-19T03:34:24.225" v="1736" actId="14100"/>
          <ac:graphicFrameMkLst>
            <pc:docMk/>
            <pc:sldMk cId="668490713" sldId="467"/>
            <ac:graphicFrameMk id="4" creationId="{40F0519C-FAEB-4DFF-807C-DFC10AF2FDC9}"/>
          </ac:graphicFrameMkLst>
        </pc:graphicFrameChg>
      </pc:sldChg>
      <pc:sldChg chg="modSp mod">
        <pc:chgData name="Lauren Prole" userId="ca49aefa-64c4-4e72-993c-4bc9eb23d630" providerId="ADAL" clId="{993A8E2C-B663-420D-ADC9-23F5A61E28F0}" dt="2021-05-19T03:34:35.853" v="1738" actId="14100"/>
        <pc:sldMkLst>
          <pc:docMk/>
          <pc:sldMk cId="1089205812" sldId="468"/>
        </pc:sldMkLst>
        <pc:graphicFrameChg chg="mod modGraphic">
          <ac:chgData name="Lauren Prole" userId="ca49aefa-64c4-4e72-993c-4bc9eb23d630" providerId="ADAL" clId="{993A8E2C-B663-420D-ADC9-23F5A61E28F0}" dt="2021-05-19T03:34:35.853" v="1738" actId="14100"/>
          <ac:graphicFrameMkLst>
            <pc:docMk/>
            <pc:sldMk cId="1089205812" sldId="468"/>
            <ac:graphicFrameMk id="4" creationId="{D749FB34-0D7E-4887-8A27-0DF2E826B117}"/>
          </ac:graphicFrameMkLst>
        </pc:graphicFrameChg>
      </pc:sldChg>
      <pc:sldChg chg="modSp mod">
        <pc:chgData name="Lauren Prole" userId="ca49aefa-64c4-4e72-993c-4bc9eb23d630" providerId="ADAL" clId="{993A8E2C-B663-420D-ADC9-23F5A61E28F0}" dt="2021-05-19T03:34:40.829" v="1740" actId="14100"/>
        <pc:sldMkLst>
          <pc:docMk/>
          <pc:sldMk cId="2546467936" sldId="469"/>
        </pc:sldMkLst>
        <pc:graphicFrameChg chg="mod modGraphic">
          <ac:chgData name="Lauren Prole" userId="ca49aefa-64c4-4e72-993c-4bc9eb23d630" providerId="ADAL" clId="{993A8E2C-B663-420D-ADC9-23F5A61E28F0}" dt="2021-05-19T03:34:40.829" v="1740" actId="14100"/>
          <ac:graphicFrameMkLst>
            <pc:docMk/>
            <pc:sldMk cId="2546467936" sldId="469"/>
            <ac:graphicFrameMk id="4" creationId="{E3051547-ED32-4D8B-BE66-37D88872DFE3}"/>
          </ac:graphicFrameMkLst>
        </pc:graphicFrameChg>
      </pc:sldChg>
      <pc:sldChg chg="modSp mod">
        <pc:chgData name="Lauren Prole" userId="ca49aefa-64c4-4e72-993c-4bc9eb23d630" providerId="ADAL" clId="{993A8E2C-B663-420D-ADC9-23F5A61E28F0}" dt="2021-05-19T03:34:51.559" v="1744" actId="1076"/>
        <pc:sldMkLst>
          <pc:docMk/>
          <pc:sldMk cId="3240442942" sldId="470"/>
        </pc:sldMkLst>
        <pc:graphicFrameChg chg="mod modGraphic">
          <ac:chgData name="Lauren Prole" userId="ca49aefa-64c4-4e72-993c-4bc9eb23d630" providerId="ADAL" clId="{993A8E2C-B663-420D-ADC9-23F5A61E28F0}" dt="2021-05-19T03:34:51.559" v="1744" actId="1076"/>
          <ac:graphicFrameMkLst>
            <pc:docMk/>
            <pc:sldMk cId="3240442942" sldId="470"/>
            <ac:graphicFrameMk id="4" creationId="{CA507A89-273F-4B0F-8385-8B797F3581DF}"/>
          </ac:graphicFrameMkLst>
        </pc:graphicFrameChg>
      </pc:sldChg>
      <pc:sldChg chg="modSp mod">
        <pc:chgData name="Lauren Prole" userId="ca49aefa-64c4-4e72-993c-4bc9eb23d630" providerId="ADAL" clId="{993A8E2C-B663-420D-ADC9-23F5A61E28F0}" dt="2021-05-19T03:35:01.869" v="1748" actId="1076"/>
        <pc:sldMkLst>
          <pc:docMk/>
          <pc:sldMk cId="2590416378" sldId="471"/>
        </pc:sldMkLst>
        <pc:graphicFrameChg chg="mod modGraphic">
          <ac:chgData name="Lauren Prole" userId="ca49aefa-64c4-4e72-993c-4bc9eb23d630" providerId="ADAL" clId="{993A8E2C-B663-420D-ADC9-23F5A61E28F0}" dt="2021-05-19T03:35:01.869" v="1748" actId="1076"/>
          <ac:graphicFrameMkLst>
            <pc:docMk/>
            <pc:sldMk cId="2590416378" sldId="471"/>
            <ac:graphicFrameMk id="4" creationId="{27210294-0594-4F45-9F5F-59F140C0E85C}"/>
          </ac:graphicFrameMkLst>
        </pc:graphicFrameChg>
      </pc:sldChg>
      <pc:sldChg chg="modSp mod">
        <pc:chgData name="Lauren Prole" userId="ca49aefa-64c4-4e72-993c-4bc9eb23d630" providerId="ADAL" clId="{993A8E2C-B663-420D-ADC9-23F5A61E28F0}" dt="2021-05-18T23:35:14.430" v="1386" actId="20577"/>
        <pc:sldMkLst>
          <pc:docMk/>
          <pc:sldMk cId="150421390" sldId="473"/>
        </pc:sldMkLst>
        <pc:spChg chg="mod">
          <ac:chgData name="Lauren Prole" userId="ca49aefa-64c4-4e72-993c-4bc9eb23d630" providerId="ADAL" clId="{993A8E2C-B663-420D-ADC9-23F5A61E28F0}" dt="2021-05-18T23:18:10.008" v="1330"/>
          <ac:spMkLst>
            <pc:docMk/>
            <pc:sldMk cId="150421390" sldId="473"/>
            <ac:spMk id="2" creationId="{2D2F9187-D349-4488-9FC1-04449FD84A90}"/>
          </ac:spMkLst>
        </pc:spChg>
        <pc:spChg chg="mod">
          <ac:chgData name="Lauren Prole" userId="ca49aefa-64c4-4e72-993c-4bc9eb23d630" providerId="ADAL" clId="{993A8E2C-B663-420D-ADC9-23F5A61E28F0}" dt="2021-05-18T23:35:14.430" v="1386" actId="20577"/>
          <ac:spMkLst>
            <pc:docMk/>
            <pc:sldMk cId="150421390" sldId="473"/>
            <ac:spMk id="3" creationId="{3CEEDDD2-5147-427A-9AD2-6541F74597F6}"/>
          </ac:spMkLst>
        </pc:spChg>
      </pc:sldChg>
      <pc:sldChg chg="modSp mod">
        <pc:chgData name="Lauren Prole" userId="ca49aefa-64c4-4e72-993c-4bc9eb23d630" providerId="ADAL" clId="{993A8E2C-B663-420D-ADC9-23F5A61E28F0}" dt="2021-05-19T03:35:23.877" v="1753" actId="14100"/>
        <pc:sldMkLst>
          <pc:docMk/>
          <pc:sldMk cId="1565629803" sldId="474"/>
        </pc:sldMkLst>
        <pc:spChg chg="mod">
          <ac:chgData name="Lauren Prole" userId="ca49aefa-64c4-4e72-993c-4bc9eb23d630" providerId="ADAL" clId="{993A8E2C-B663-420D-ADC9-23F5A61E28F0}" dt="2021-05-18T23:18:03.793" v="1329"/>
          <ac:spMkLst>
            <pc:docMk/>
            <pc:sldMk cId="1565629803" sldId="474"/>
            <ac:spMk id="2" creationId="{7263A947-79F4-4CBF-BEF6-2B119006584E}"/>
          </ac:spMkLst>
        </pc:spChg>
        <pc:spChg chg="mod">
          <ac:chgData name="Lauren Prole" userId="ca49aefa-64c4-4e72-993c-4bc9eb23d630" providerId="ADAL" clId="{993A8E2C-B663-420D-ADC9-23F5A61E28F0}" dt="2021-05-19T03:35:23.877" v="1753" actId="14100"/>
          <ac:spMkLst>
            <pc:docMk/>
            <pc:sldMk cId="1565629803" sldId="474"/>
            <ac:spMk id="3" creationId="{137E065E-8DFA-4AF8-99E3-CE1EBEAD7811}"/>
          </ac:spMkLst>
        </pc:spChg>
      </pc:sldChg>
      <pc:sldChg chg="modSp mod">
        <pc:chgData name="Lauren Prole" userId="ca49aefa-64c4-4e72-993c-4bc9eb23d630" providerId="ADAL" clId="{993A8E2C-B663-420D-ADC9-23F5A61E28F0}" dt="2021-05-18T23:18:00.840" v="1328"/>
        <pc:sldMkLst>
          <pc:docMk/>
          <pc:sldMk cId="3966986484" sldId="475"/>
        </pc:sldMkLst>
        <pc:spChg chg="mod">
          <ac:chgData name="Lauren Prole" userId="ca49aefa-64c4-4e72-993c-4bc9eb23d630" providerId="ADAL" clId="{993A8E2C-B663-420D-ADC9-23F5A61E28F0}" dt="2021-05-18T23:18:00.840" v="1328"/>
          <ac:spMkLst>
            <pc:docMk/>
            <pc:sldMk cId="3966986484" sldId="475"/>
            <ac:spMk id="2" creationId="{862C9C32-95D7-4987-8F92-7176C6FE4278}"/>
          </ac:spMkLst>
        </pc:spChg>
      </pc:sldChg>
      <pc:sldChg chg="modSp mod">
        <pc:chgData name="Lauren Prole" userId="ca49aefa-64c4-4e72-993c-4bc9eb23d630" providerId="ADAL" clId="{993A8E2C-B663-420D-ADC9-23F5A61E28F0}" dt="2021-05-18T23:32:53.366" v="1384" actId="20577"/>
        <pc:sldMkLst>
          <pc:docMk/>
          <pc:sldMk cId="775483281" sldId="476"/>
        </pc:sldMkLst>
        <pc:graphicFrameChg chg="modGraphic">
          <ac:chgData name="Lauren Prole" userId="ca49aefa-64c4-4e72-993c-4bc9eb23d630" providerId="ADAL" clId="{993A8E2C-B663-420D-ADC9-23F5A61E28F0}" dt="2021-05-18T23:32:53.366" v="1384" actId="20577"/>
          <ac:graphicFrameMkLst>
            <pc:docMk/>
            <pc:sldMk cId="775483281" sldId="476"/>
            <ac:graphicFrameMk id="4" creationId="{A49179E0-E926-43FA-97C8-8F0FC632FC84}"/>
          </ac:graphicFrameMkLst>
        </pc:graphicFrameChg>
      </pc:sldChg>
      <pc:sldChg chg="modSp mod">
        <pc:chgData name="Lauren Prole" userId="ca49aefa-64c4-4e72-993c-4bc9eb23d630" providerId="ADAL" clId="{993A8E2C-B663-420D-ADC9-23F5A61E28F0}" dt="2021-05-18T23:00:37.723" v="1221" actId="14100"/>
        <pc:sldMkLst>
          <pc:docMk/>
          <pc:sldMk cId="4287083808" sldId="477"/>
        </pc:sldMkLst>
        <pc:graphicFrameChg chg="modGraphic">
          <ac:chgData name="Lauren Prole" userId="ca49aefa-64c4-4e72-993c-4bc9eb23d630" providerId="ADAL" clId="{993A8E2C-B663-420D-ADC9-23F5A61E28F0}" dt="2021-05-18T23:00:37.723" v="1221" actId="14100"/>
          <ac:graphicFrameMkLst>
            <pc:docMk/>
            <pc:sldMk cId="4287083808" sldId="477"/>
            <ac:graphicFrameMk id="4" creationId="{2FCFF56E-8D8F-47DB-B2E7-EAA7A610F0DF}"/>
          </ac:graphicFrameMkLst>
        </pc:graphicFrameChg>
      </pc:sldChg>
      <pc:sldChg chg="modSp mod">
        <pc:chgData name="Lauren Prole" userId="ca49aefa-64c4-4e72-993c-4bc9eb23d630" providerId="ADAL" clId="{993A8E2C-B663-420D-ADC9-23F5A61E28F0}" dt="2021-05-19T03:36:08.964" v="1756" actId="14100"/>
        <pc:sldMkLst>
          <pc:docMk/>
          <pc:sldMk cId="1856318554" sldId="478"/>
        </pc:sldMkLst>
        <pc:spChg chg="mod">
          <ac:chgData name="Lauren Prole" userId="ca49aefa-64c4-4e72-993c-4bc9eb23d630" providerId="ADAL" clId="{993A8E2C-B663-420D-ADC9-23F5A61E28F0}" dt="2021-05-19T03:36:08.964" v="1756" actId="14100"/>
          <ac:spMkLst>
            <pc:docMk/>
            <pc:sldMk cId="1856318554" sldId="478"/>
            <ac:spMk id="3" creationId="{891F4CCD-422D-4A69-B937-0BEBA18E3313}"/>
          </ac:spMkLst>
        </pc:spChg>
      </pc:sldChg>
      <pc:sldChg chg="modSp mod">
        <pc:chgData name="Lauren Prole" userId="ca49aefa-64c4-4e72-993c-4bc9eb23d630" providerId="ADAL" clId="{993A8E2C-B663-420D-ADC9-23F5A61E28F0}" dt="2021-05-19T03:36:04.935" v="1755" actId="14100"/>
        <pc:sldMkLst>
          <pc:docMk/>
          <pc:sldMk cId="314152099" sldId="481"/>
        </pc:sldMkLst>
        <pc:spChg chg="mod">
          <ac:chgData name="Lauren Prole" userId="ca49aefa-64c4-4e72-993c-4bc9eb23d630" providerId="ADAL" clId="{993A8E2C-B663-420D-ADC9-23F5A61E28F0}" dt="2021-05-19T03:36:04.935" v="1755" actId="14100"/>
          <ac:spMkLst>
            <pc:docMk/>
            <pc:sldMk cId="314152099" sldId="481"/>
            <ac:spMk id="3" creationId="{E37523BB-1579-4E32-B3BB-13968BF5F965}"/>
          </ac:spMkLst>
        </pc:spChg>
      </pc:sldChg>
      <pc:sldChg chg="modSp mod modClrScheme chgLayout">
        <pc:chgData name="Lauren Prole" userId="ca49aefa-64c4-4e72-993c-4bc9eb23d630" providerId="ADAL" clId="{993A8E2C-B663-420D-ADC9-23F5A61E28F0}" dt="2021-05-18T22:42:28.234" v="1122" actId="113"/>
        <pc:sldMkLst>
          <pc:docMk/>
          <pc:sldMk cId="4039123379" sldId="485"/>
        </pc:sldMkLst>
        <pc:spChg chg="mod ord">
          <ac:chgData name="Lauren Prole" userId="ca49aefa-64c4-4e72-993c-4bc9eb23d630" providerId="ADAL" clId="{993A8E2C-B663-420D-ADC9-23F5A61E28F0}" dt="2021-05-18T22:42:28.234" v="1122" actId="113"/>
          <ac:spMkLst>
            <pc:docMk/>
            <pc:sldMk cId="4039123379" sldId="485"/>
            <ac:spMk id="2" creationId="{F5FBACD9-9209-4B56-9A44-0F7604075096}"/>
          </ac:spMkLst>
        </pc:spChg>
        <pc:spChg chg="mod ord">
          <ac:chgData name="Lauren Prole" userId="ca49aefa-64c4-4e72-993c-4bc9eb23d630" providerId="ADAL" clId="{993A8E2C-B663-420D-ADC9-23F5A61E28F0}" dt="2021-05-18T22:03:50.396" v="172" actId="404"/>
          <ac:spMkLst>
            <pc:docMk/>
            <pc:sldMk cId="4039123379" sldId="485"/>
            <ac:spMk id="3" creationId="{3D7081D6-8BB8-4254-92F6-49A0543B8197}"/>
          </ac:spMkLst>
        </pc:spChg>
      </pc:sldChg>
      <pc:sldChg chg="modSp mod">
        <pc:chgData name="Lauren Prole" userId="ca49aefa-64c4-4e72-993c-4bc9eb23d630" providerId="ADAL" clId="{993A8E2C-B663-420D-ADC9-23F5A61E28F0}" dt="2021-05-19T00:01:00.477" v="1445" actId="403"/>
        <pc:sldMkLst>
          <pc:docMk/>
          <pc:sldMk cId="4065558590" sldId="486"/>
        </pc:sldMkLst>
        <pc:graphicFrameChg chg="modGraphic">
          <ac:chgData name="Lauren Prole" userId="ca49aefa-64c4-4e72-993c-4bc9eb23d630" providerId="ADAL" clId="{993A8E2C-B663-420D-ADC9-23F5A61E28F0}" dt="2021-05-19T00:01:00.477" v="1445" actId="403"/>
          <ac:graphicFrameMkLst>
            <pc:docMk/>
            <pc:sldMk cId="4065558590" sldId="486"/>
            <ac:graphicFrameMk id="4" creationId="{0EF7D227-6E76-4458-80F5-A1C1FD370C71}"/>
          </ac:graphicFrameMkLst>
        </pc:graphicFrameChg>
      </pc:sldChg>
      <pc:sldChg chg="modSp mod">
        <pc:chgData name="Lauren Prole" userId="ca49aefa-64c4-4e72-993c-4bc9eb23d630" providerId="ADAL" clId="{993A8E2C-B663-420D-ADC9-23F5A61E28F0}" dt="2021-05-19T03:22:22.567" v="1602" actId="14100"/>
        <pc:sldMkLst>
          <pc:docMk/>
          <pc:sldMk cId="3312641561" sldId="487"/>
        </pc:sldMkLst>
        <pc:spChg chg="mod">
          <ac:chgData name="Lauren Prole" userId="ca49aefa-64c4-4e72-993c-4bc9eb23d630" providerId="ADAL" clId="{993A8E2C-B663-420D-ADC9-23F5A61E28F0}" dt="2021-05-19T03:22:22.567" v="1602" actId="14100"/>
          <ac:spMkLst>
            <pc:docMk/>
            <pc:sldMk cId="3312641561" sldId="487"/>
            <ac:spMk id="3" creationId="{CCE41138-D2F4-410E-9694-4A47AE281077}"/>
          </ac:spMkLst>
        </pc:spChg>
      </pc:sldChg>
      <pc:sldChg chg="modSp mod">
        <pc:chgData name="Lauren Prole" userId="ca49aefa-64c4-4e72-993c-4bc9eb23d630" providerId="ADAL" clId="{993A8E2C-B663-420D-ADC9-23F5A61E28F0}" dt="2021-05-19T03:33:56.908" v="1728" actId="404"/>
        <pc:sldMkLst>
          <pc:docMk/>
          <pc:sldMk cId="1032150082" sldId="488"/>
        </pc:sldMkLst>
        <pc:spChg chg="mod">
          <ac:chgData name="Lauren Prole" userId="ca49aefa-64c4-4e72-993c-4bc9eb23d630" providerId="ADAL" clId="{993A8E2C-B663-420D-ADC9-23F5A61E28F0}" dt="2021-05-19T03:33:56.908" v="1728" actId="404"/>
          <ac:spMkLst>
            <pc:docMk/>
            <pc:sldMk cId="1032150082" sldId="488"/>
            <ac:spMk id="3" creationId="{85800334-B921-4C39-A569-4164E9BC93F2}"/>
          </ac:spMkLst>
        </pc:spChg>
      </pc:sldChg>
      <pc:sldChg chg="modSp mod">
        <pc:chgData name="Lauren Prole" userId="ca49aefa-64c4-4e72-993c-4bc9eb23d630" providerId="ADAL" clId="{993A8E2C-B663-420D-ADC9-23F5A61E28F0}" dt="2021-05-18T22:15:27.872" v="235" actId="403"/>
        <pc:sldMkLst>
          <pc:docMk/>
          <pc:sldMk cId="1975512142" sldId="489"/>
        </pc:sldMkLst>
        <pc:spChg chg="mod">
          <ac:chgData name="Lauren Prole" userId="ca49aefa-64c4-4e72-993c-4bc9eb23d630" providerId="ADAL" clId="{993A8E2C-B663-420D-ADC9-23F5A61E28F0}" dt="2021-05-18T22:15:27.872" v="235" actId="403"/>
          <ac:spMkLst>
            <pc:docMk/>
            <pc:sldMk cId="1975512142" sldId="489"/>
            <ac:spMk id="3" creationId="{263881A2-599A-4292-9F1D-867BFCABFCE7}"/>
          </ac:spMkLst>
        </pc:spChg>
      </pc:sldChg>
      <pc:sldChg chg="modSp mod">
        <pc:chgData name="Lauren Prole" userId="ca49aefa-64c4-4e72-993c-4bc9eb23d630" providerId="ADAL" clId="{993A8E2C-B663-420D-ADC9-23F5A61E28F0}" dt="2021-05-18T23:17:57.002" v="1327" actId="20577"/>
        <pc:sldMkLst>
          <pc:docMk/>
          <pc:sldMk cId="1094457742" sldId="490"/>
        </pc:sldMkLst>
        <pc:spChg chg="mod">
          <ac:chgData name="Lauren Prole" userId="ca49aefa-64c4-4e72-993c-4bc9eb23d630" providerId="ADAL" clId="{993A8E2C-B663-420D-ADC9-23F5A61E28F0}" dt="2021-05-18T23:17:57.002" v="1327" actId="20577"/>
          <ac:spMkLst>
            <pc:docMk/>
            <pc:sldMk cId="1094457742" sldId="490"/>
            <ac:spMk id="2" creationId="{862C9C32-95D7-4987-8F92-7176C6FE4278}"/>
          </ac:spMkLst>
        </pc:spChg>
        <pc:spChg chg="mod">
          <ac:chgData name="Lauren Prole" userId="ca49aefa-64c4-4e72-993c-4bc9eb23d630" providerId="ADAL" clId="{993A8E2C-B663-420D-ADC9-23F5A61E28F0}" dt="2021-05-18T22:15:46.771" v="239" actId="255"/>
          <ac:spMkLst>
            <pc:docMk/>
            <pc:sldMk cId="1094457742" sldId="490"/>
            <ac:spMk id="3" creationId="{0A2F0102-231C-46EE-A616-FA364253F756}"/>
          </ac:spMkLst>
        </pc:spChg>
      </pc:sldChg>
      <pc:sldChg chg="modSp mod">
        <pc:chgData name="Lauren Prole" userId="ca49aefa-64c4-4e72-993c-4bc9eb23d630" providerId="ADAL" clId="{993A8E2C-B663-420D-ADC9-23F5A61E28F0}" dt="2021-05-19T03:36:12.572" v="1757" actId="14100"/>
        <pc:sldMkLst>
          <pc:docMk/>
          <pc:sldMk cId="1820489460" sldId="491"/>
        </pc:sldMkLst>
        <pc:spChg chg="mod">
          <ac:chgData name="Lauren Prole" userId="ca49aefa-64c4-4e72-993c-4bc9eb23d630" providerId="ADAL" clId="{993A8E2C-B663-420D-ADC9-23F5A61E28F0}" dt="2021-05-19T03:36:12.572" v="1757" actId="14100"/>
          <ac:spMkLst>
            <pc:docMk/>
            <pc:sldMk cId="1820489460" sldId="491"/>
            <ac:spMk id="3" creationId="{891F4CCD-422D-4A69-B937-0BEBA18E3313}"/>
          </ac:spMkLst>
        </pc:spChg>
      </pc:sldChg>
      <pc:sldChg chg="addSp delSp modSp mod modClrScheme chgLayout">
        <pc:chgData name="Lauren Prole" userId="ca49aefa-64c4-4e72-993c-4bc9eb23d630" providerId="ADAL" clId="{993A8E2C-B663-420D-ADC9-23F5A61E28F0}" dt="2021-05-18T22:28:05.405" v="689" actId="700"/>
        <pc:sldMkLst>
          <pc:docMk/>
          <pc:sldMk cId="770657186" sldId="492"/>
        </pc:sldMkLst>
        <pc:spChg chg="del">
          <ac:chgData name="Lauren Prole" userId="ca49aefa-64c4-4e72-993c-4bc9eb23d630" providerId="ADAL" clId="{993A8E2C-B663-420D-ADC9-23F5A61E28F0}" dt="2021-05-18T21:48:13.989" v="2" actId="478"/>
          <ac:spMkLst>
            <pc:docMk/>
            <pc:sldMk cId="770657186" sldId="492"/>
            <ac:spMk id="2" creationId="{53959D7E-E456-4526-848B-517C0D633597}"/>
          </ac:spMkLst>
        </pc:spChg>
        <pc:spChg chg="del">
          <ac:chgData name="Lauren Prole" userId="ca49aefa-64c4-4e72-993c-4bc9eb23d630" providerId="ADAL" clId="{993A8E2C-B663-420D-ADC9-23F5A61E28F0}" dt="2021-05-18T21:48:11.217" v="1" actId="478"/>
          <ac:spMkLst>
            <pc:docMk/>
            <pc:sldMk cId="770657186" sldId="492"/>
            <ac:spMk id="3" creationId="{7E2E617F-B6B4-4BE5-B99F-CEF1E89B607B}"/>
          </ac:spMkLst>
        </pc:spChg>
        <pc:spChg chg="mod ord">
          <ac:chgData name="Lauren Prole" userId="ca49aefa-64c4-4e72-993c-4bc9eb23d630" providerId="ADAL" clId="{993A8E2C-B663-420D-ADC9-23F5A61E28F0}" dt="2021-05-18T22:28:05.405" v="689" actId="700"/>
          <ac:spMkLst>
            <pc:docMk/>
            <pc:sldMk cId="770657186" sldId="492"/>
            <ac:spMk id="4" creationId="{3ABC3A22-AA7C-4CEE-B822-E6A034C16120}"/>
          </ac:spMkLst>
        </pc:spChg>
        <pc:spChg chg="add del mod ord">
          <ac:chgData name="Lauren Prole" userId="ca49aefa-64c4-4e72-993c-4bc9eb23d630" providerId="ADAL" clId="{993A8E2C-B663-420D-ADC9-23F5A61E28F0}" dt="2021-05-18T22:28:05.405" v="689" actId="700"/>
          <ac:spMkLst>
            <pc:docMk/>
            <pc:sldMk cId="770657186" sldId="492"/>
            <ac:spMk id="6" creationId="{F9B95B6B-EBE9-4DC8-9AE8-91C06B532695}"/>
          </ac:spMkLst>
        </pc:spChg>
        <pc:spChg chg="add mod ord">
          <ac:chgData name="Lauren Prole" userId="ca49aefa-64c4-4e72-993c-4bc9eb23d630" providerId="ADAL" clId="{993A8E2C-B663-420D-ADC9-23F5A61E28F0}" dt="2021-05-18T22:28:05.405" v="689" actId="700"/>
          <ac:spMkLst>
            <pc:docMk/>
            <pc:sldMk cId="770657186" sldId="492"/>
            <ac:spMk id="7" creationId="{37F7190D-7D27-406C-8065-71575C1E78E4}"/>
          </ac:spMkLst>
        </pc:spChg>
      </pc:sldChg>
      <pc:sldChg chg="modSp mod">
        <pc:chgData name="Lauren Prole" userId="ca49aefa-64c4-4e72-993c-4bc9eb23d630" providerId="ADAL" clId="{993A8E2C-B663-420D-ADC9-23F5A61E28F0}" dt="2021-05-18T22:24:56.973" v="646" actId="403"/>
        <pc:sldMkLst>
          <pc:docMk/>
          <pc:sldMk cId="2456329439" sldId="493"/>
        </pc:sldMkLst>
        <pc:spChg chg="mod">
          <ac:chgData name="Lauren Prole" userId="ca49aefa-64c4-4e72-993c-4bc9eb23d630" providerId="ADAL" clId="{993A8E2C-B663-420D-ADC9-23F5A61E28F0}" dt="2021-05-18T21:55:19.306" v="82" actId="122"/>
          <ac:spMkLst>
            <pc:docMk/>
            <pc:sldMk cId="2456329439" sldId="493"/>
            <ac:spMk id="2" creationId="{BE1AA94E-64AA-48BA-92FF-E750F85C7BD8}"/>
          </ac:spMkLst>
        </pc:spChg>
        <pc:spChg chg="mod">
          <ac:chgData name="Lauren Prole" userId="ca49aefa-64c4-4e72-993c-4bc9eb23d630" providerId="ADAL" clId="{993A8E2C-B663-420D-ADC9-23F5A61E28F0}" dt="2021-05-18T22:24:56.973" v="646" actId="403"/>
          <ac:spMkLst>
            <pc:docMk/>
            <pc:sldMk cId="2456329439" sldId="493"/>
            <ac:spMk id="3" creationId="{5CB2CCBD-D084-4074-AE2B-D6057851B00F}"/>
          </ac:spMkLst>
        </pc:spChg>
      </pc:sldChg>
      <pc:sldChg chg="modSp mod">
        <pc:chgData name="Lauren Prole" userId="ca49aefa-64c4-4e72-993c-4bc9eb23d630" providerId="ADAL" clId="{993A8E2C-B663-420D-ADC9-23F5A61E28F0}" dt="2021-05-19T03:37:22.799" v="1765" actId="2710"/>
        <pc:sldMkLst>
          <pc:docMk/>
          <pc:sldMk cId="2258325970" sldId="495"/>
        </pc:sldMkLst>
        <pc:spChg chg="mod">
          <ac:chgData name="Lauren Prole" userId="ca49aefa-64c4-4e72-993c-4bc9eb23d630" providerId="ADAL" clId="{993A8E2C-B663-420D-ADC9-23F5A61E28F0}" dt="2021-05-18T21:55:24.420" v="84" actId="122"/>
          <ac:spMkLst>
            <pc:docMk/>
            <pc:sldMk cId="2258325970" sldId="495"/>
            <ac:spMk id="2" creationId="{BE1AA94E-64AA-48BA-92FF-E750F85C7BD8}"/>
          </ac:spMkLst>
        </pc:spChg>
        <pc:spChg chg="mod">
          <ac:chgData name="Lauren Prole" userId="ca49aefa-64c4-4e72-993c-4bc9eb23d630" providerId="ADAL" clId="{993A8E2C-B663-420D-ADC9-23F5A61E28F0}" dt="2021-05-19T03:37:22.799" v="1765" actId="2710"/>
          <ac:spMkLst>
            <pc:docMk/>
            <pc:sldMk cId="2258325970" sldId="495"/>
            <ac:spMk id="3" creationId="{5CB2CCBD-D084-4074-AE2B-D6057851B00F}"/>
          </ac:spMkLst>
        </pc:spChg>
      </pc:sldChg>
      <pc:sldChg chg="modSp mod">
        <pc:chgData name="Lauren Prole" userId="ca49aefa-64c4-4e72-993c-4bc9eb23d630" providerId="ADAL" clId="{993A8E2C-B663-420D-ADC9-23F5A61E28F0}" dt="2021-05-18T22:25:09.172" v="647" actId="2710"/>
        <pc:sldMkLst>
          <pc:docMk/>
          <pc:sldMk cId="2716588690" sldId="496"/>
        </pc:sldMkLst>
        <pc:spChg chg="mod">
          <ac:chgData name="Lauren Prole" userId="ca49aefa-64c4-4e72-993c-4bc9eb23d630" providerId="ADAL" clId="{993A8E2C-B663-420D-ADC9-23F5A61E28F0}" dt="2021-05-18T21:55:27.738" v="86" actId="122"/>
          <ac:spMkLst>
            <pc:docMk/>
            <pc:sldMk cId="2716588690" sldId="496"/>
            <ac:spMk id="2" creationId="{BE1AA94E-64AA-48BA-92FF-E750F85C7BD8}"/>
          </ac:spMkLst>
        </pc:spChg>
        <pc:spChg chg="mod">
          <ac:chgData name="Lauren Prole" userId="ca49aefa-64c4-4e72-993c-4bc9eb23d630" providerId="ADAL" clId="{993A8E2C-B663-420D-ADC9-23F5A61E28F0}" dt="2021-05-18T22:25:09.172" v="647" actId="2710"/>
          <ac:spMkLst>
            <pc:docMk/>
            <pc:sldMk cId="2716588690" sldId="496"/>
            <ac:spMk id="3" creationId="{5CB2CCBD-D084-4074-AE2B-D6057851B00F}"/>
          </ac:spMkLst>
        </pc:spChg>
      </pc:sldChg>
      <pc:sldChg chg="modSp mod">
        <pc:chgData name="Lauren Prole" userId="ca49aefa-64c4-4e72-993c-4bc9eb23d630" providerId="ADAL" clId="{993A8E2C-B663-420D-ADC9-23F5A61E28F0}" dt="2021-05-18T22:25:17.426" v="650" actId="403"/>
        <pc:sldMkLst>
          <pc:docMk/>
          <pc:sldMk cId="2209630101" sldId="497"/>
        </pc:sldMkLst>
        <pc:spChg chg="mod">
          <ac:chgData name="Lauren Prole" userId="ca49aefa-64c4-4e72-993c-4bc9eb23d630" providerId="ADAL" clId="{993A8E2C-B663-420D-ADC9-23F5A61E28F0}" dt="2021-05-18T21:55:31.851" v="88" actId="122"/>
          <ac:spMkLst>
            <pc:docMk/>
            <pc:sldMk cId="2209630101" sldId="497"/>
            <ac:spMk id="2" creationId="{BE1AA94E-64AA-48BA-92FF-E750F85C7BD8}"/>
          </ac:spMkLst>
        </pc:spChg>
        <pc:spChg chg="mod">
          <ac:chgData name="Lauren Prole" userId="ca49aefa-64c4-4e72-993c-4bc9eb23d630" providerId="ADAL" clId="{993A8E2C-B663-420D-ADC9-23F5A61E28F0}" dt="2021-05-18T22:25:17.426" v="650" actId="403"/>
          <ac:spMkLst>
            <pc:docMk/>
            <pc:sldMk cId="2209630101" sldId="497"/>
            <ac:spMk id="3" creationId="{5CB2CCBD-D084-4074-AE2B-D6057851B00F}"/>
          </ac:spMkLst>
        </pc:spChg>
      </pc:sldChg>
      <pc:sldChg chg="modSp mod">
        <pc:chgData name="Lauren Prole" userId="ca49aefa-64c4-4e72-993c-4bc9eb23d630" providerId="ADAL" clId="{993A8E2C-B663-420D-ADC9-23F5A61E28F0}" dt="2021-05-18T22:25:31.307" v="655" actId="108"/>
        <pc:sldMkLst>
          <pc:docMk/>
          <pc:sldMk cId="586619076" sldId="498"/>
        </pc:sldMkLst>
        <pc:spChg chg="mod">
          <ac:chgData name="Lauren Prole" userId="ca49aefa-64c4-4e72-993c-4bc9eb23d630" providerId="ADAL" clId="{993A8E2C-B663-420D-ADC9-23F5A61E28F0}" dt="2021-05-18T21:55:34.734" v="90" actId="122"/>
          <ac:spMkLst>
            <pc:docMk/>
            <pc:sldMk cId="586619076" sldId="498"/>
            <ac:spMk id="2" creationId="{BE1AA94E-64AA-48BA-92FF-E750F85C7BD8}"/>
          </ac:spMkLst>
        </pc:spChg>
        <pc:spChg chg="mod">
          <ac:chgData name="Lauren Prole" userId="ca49aefa-64c4-4e72-993c-4bc9eb23d630" providerId="ADAL" clId="{993A8E2C-B663-420D-ADC9-23F5A61E28F0}" dt="2021-05-18T22:25:31.307" v="655" actId="108"/>
          <ac:spMkLst>
            <pc:docMk/>
            <pc:sldMk cId="586619076" sldId="498"/>
            <ac:spMk id="3" creationId="{5CB2CCBD-D084-4074-AE2B-D6057851B00F}"/>
          </ac:spMkLst>
        </pc:spChg>
      </pc:sldChg>
      <pc:sldChg chg="modSp mod">
        <pc:chgData name="Lauren Prole" userId="ca49aefa-64c4-4e72-993c-4bc9eb23d630" providerId="ADAL" clId="{993A8E2C-B663-420D-ADC9-23F5A61E28F0}" dt="2021-05-18T21:55:39.656" v="93" actId="113"/>
        <pc:sldMkLst>
          <pc:docMk/>
          <pc:sldMk cId="3561215050" sldId="499"/>
        </pc:sldMkLst>
        <pc:spChg chg="mod">
          <ac:chgData name="Lauren Prole" userId="ca49aefa-64c4-4e72-993c-4bc9eb23d630" providerId="ADAL" clId="{993A8E2C-B663-420D-ADC9-23F5A61E28F0}" dt="2021-05-18T21:55:39.656" v="93" actId="113"/>
          <ac:spMkLst>
            <pc:docMk/>
            <pc:sldMk cId="3561215050" sldId="499"/>
            <ac:spMk id="2" creationId="{67FD752F-5D96-4C68-B2B9-243185335CDB}"/>
          </ac:spMkLst>
        </pc:spChg>
      </pc:sldChg>
      <pc:sldChg chg="modSp mod">
        <pc:chgData name="Lauren Prole" userId="ca49aefa-64c4-4e72-993c-4bc9eb23d630" providerId="ADAL" clId="{993A8E2C-B663-420D-ADC9-23F5A61E28F0}" dt="2021-05-18T22:24:29.845" v="634" actId="12"/>
        <pc:sldMkLst>
          <pc:docMk/>
          <pc:sldMk cId="1382565858" sldId="500"/>
        </pc:sldMkLst>
        <pc:spChg chg="mod">
          <ac:chgData name="Lauren Prole" userId="ca49aefa-64c4-4e72-993c-4bc9eb23d630" providerId="ADAL" clId="{993A8E2C-B663-420D-ADC9-23F5A61E28F0}" dt="2021-05-18T21:55:45.643" v="96" actId="113"/>
          <ac:spMkLst>
            <pc:docMk/>
            <pc:sldMk cId="1382565858" sldId="500"/>
            <ac:spMk id="2" creationId="{67FD752F-5D96-4C68-B2B9-243185335CDB}"/>
          </ac:spMkLst>
        </pc:spChg>
        <pc:spChg chg="mod">
          <ac:chgData name="Lauren Prole" userId="ca49aefa-64c4-4e72-993c-4bc9eb23d630" providerId="ADAL" clId="{993A8E2C-B663-420D-ADC9-23F5A61E28F0}" dt="2021-05-18T22:24:29.845" v="634" actId="12"/>
          <ac:spMkLst>
            <pc:docMk/>
            <pc:sldMk cId="1382565858" sldId="500"/>
            <ac:spMk id="3" creationId="{8EC3C9C4-B6A5-40B5-9D6C-9E1D41B8B9CF}"/>
          </ac:spMkLst>
        </pc:spChg>
      </pc:sldChg>
      <pc:sldChg chg="modSp mod">
        <pc:chgData name="Lauren Prole" userId="ca49aefa-64c4-4e72-993c-4bc9eb23d630" providerId="ADAL" clId="{993A8E2C-B663-420D-ADC9-23F5A61E28F0}" dt="2021-05-18T22:25:51.161" v="656" actId="108"/>
        <pc:sldMkLst>
          <pc:docMk/>
          <pc:sldMk cId="4292321674" sldId="501"/>
        </pc:sldMkLst>
        <pc:spChg chg="mod">
          <ac:chgData name="Lauren Prole" userId="ca49aefa-64c4-4e72-993c-4bc9eb23d630" providerId="ADAL" clId="{993A8E2C-B663-420D-ADC9-23F5A61E28F0}" dt="2021-05-18T21:55:52.329" v="99" actId="113"/>
          <ac:spMkLst>
            <pc:docMk/>
            <pc:sldMk cId="4292321674" sldId="501"/>
            <ac:spMk id="2" creationId="{67FD752F-5D96-4C68-B2B9-243185335CDB}"/>
          </ac:spMkLst>
        </pc:spChg>
        <pc:spChg chg="mod">
          <ac:chgData name="Lauren Prole" userId="ca49aefa-64c4-4e72-993c-4bc9eb23d630" providerId="ADAL" clId="{993A8E2C-B663-420D-ADC9-23F5A61E28F0}" dt="2021-05-18T22:25:51.161" v="656" actId="108"/>
          <ac:spMkLst>
            <pc:docMk/>
            <pc:sldMk cId="4292321674" sldId="501"/>
            <ac:spMk id="3" creationId="{8EC3C9C4-B6A5-40B5-9D6C-9E1D41B8B9CF}"/>
          </ac:spMkLst>
        </pc:spChg>
      </pc:sldChg>
      <pc:sldChg chg="modSp mod">
        <pc:chgData name="Lauren Prole" userId="ca49aefa-64c4-4e72-993c-4bc9eb23d630" providerId="ADAL" clId="{993A8E2C-B663-420D-ADC9-23F5A61E28F0}" dt="2021-05-19T03:37:37.499" v="1766" actId="14100"/>
        <pc:sldMkLst>
          <pc:docMk/>
          <pc:sldMk cId="121875710" sldId="502"/>
        </pc:sldMkLst>
        <pc:spChg chg="mod">
          <ac:chgData name="Lauren Prole" userId="ca49aefa-64c4-4e72-993c-4bc9eb23d630" providerId="ADAL" clId="{993A8E2C-B663-420D-ADC9-23F5A61E28F0}" dt="2021-05-18T21:55:58.713" v="102" actId="113"/>
          <ac:spMkLst>
            <pc:docMk/>
            <pc:sldMk cId="121875710" sldId="502"/>
            <ac:spMk id="2" creationId="{67FD752F-5D96-4C68-B2B9-243185335CDB}"/>
          </ac:spMkLst>
        </pc:spChg>
        <pc:spChg chg="mod">
          <ac:chgData name="Lauren Prole" userId="ca49aefa-64c4-4e72-993c-4bc9eb23d630" providerId="ADAL" clId="{993A8E2C-B663-420D-ADC9-23F5A61E28F0}" dt="2021-05-19T03:37:37.499" v="1766" actId="14100"/>
          <ac:spMkLst>
            <pc:docMk/>
            <pc:sldMk cId="121875710" sldId="502"/>
            <ac:spMk id="3" creationId="{8EC3C9C4-B6A5-40B5-9D6C-9E1D41B8B9CF}"/>
          </ac:spMkLst>
        </pc:spChg>
      </pc:sldChg>
      <pc:sldChg chg="modSp mod">
        <pc:chgData name="Lauren Prole" userId="ca49aefa-64c4-4e72-993c-4bc9eb23d630" providerId="ADAL" clId="{993A8E2C-B663-420D-ADC9-23F5A61E28F0}" dt="2021-05-19T03:25:00.693" v="1628" actId="14734"/>
        <pc:sldMkLst>
          <pc:docMk/>
          <pc:sldMk cId="1003482316" sldId="503"/>
        </pc:sldMkLst>
        <pc:graphicFrameChg chg="mod modGraphic">
          <ac:chgData name="Lauren Prole" userId="ca49aefa-64c4-4e72-993c-4bc9eb23d630" providerId="ADAL" clId="{993A8E2C-B663-420D-ADC9-23F5A61E28F0}" dt="2021-05-19T03:25:00.693" v="1628" actId="14734"/>
          <ac:graphicFrameMkLst>
            <pc:docMk/>
            <pc:sldMk cId="1003482316" sldId="503"/>
            <ac:graphicFrameMk id="4" creationId="{4F2D3EF2-4215-47FD-A417-2C73C038AAAA}"/>
          </ac:graphicFrameMkLst>
        </pc:graphicFrameChg>
      </pc:sldChg>
      <pc:sldChg chg="modSp mod">
        <pc:chgData name="Lauren Prole" userId="ca49aefa-64c4-4e72-993c-4bc9eb23d630" providerId="ADAL" clId="{993A8E2C-B663-420D-ADC9-23F5A61E28F0}" dt="2021-05-19T03:26:40.888" v="1645" actId="14100"/>
        <pc:sldMkLst>
          <pc:docMk/>
          <pc:sldMk cId="2152807047" sldId="504"/>
        </pc:sldMkLst>
        <pc:spChg chg="mod">
          <ac:chgData name="Lauren Prole" userId="ca49aefa-64c4-4e72-993c-4bc9eb23d630" providerId="ADAL" clId="{993A8E2C-B663-420D-ADC9-23F5A61E28F0}" dt="2021-05-19T03:26:40.888" v="1645" actId="14100"/>
          <ac:spMkLst>
            <pc:docMk/>
            <pc:sldMk cId="2152807047" sldId="504"/>
            <ac:spMk id="3" creationId="{F84ABA98-6882-4123-914A-27E1B2EC945E}"/>
          </ac:spMkLst>
        </pc:spChg>
      </pc:sldChg>
      <pc:sldChg chg="modSp mod">
        <pc:chgData name="Lauren Prole" userId="ca49aefa-64c4-4e72-993c-4bc9eb23d630" providerId="ADAL" clId="{993A8E2C-B663-420D-ADC9-23F5A61E28F0}" dt="2021-05-19T03:26:45.097" v="1646" actId="14100"/>
        <pc:sldMkLst>
          <pc:docMk/>
          <pc:sldMk cId="3404004226" sldId="505"/>
        </pc:sldMkLst>
        <pc:spChg chg="mod">
          <ac:chgData name="Lauren Prole" userId="ca49aefa-64c4-4e72-993c-4bc9eb23d630" providerId="ADAL" clId="{993A8E2C-B663-420D-ADC9-23F5A61E28F0}" dt="2021-05-19T03:26:45.097" v="1646" actId="14100"/>
          <ac:spMkLst>
            <pc:docMk/>
            <pc:sldMk cId="3404004226" sldId="505"/>
            <ac:spMk id="3" creationId="{F84ABA98-6882-4123-914A-27E1B2EC945E}"/>
          </ac:spMkLst>
        </pc:spChg>
      </pc:sldChg>
      <pc:sldChg chg="modSp mod">
        <pc:chgData name="Lauren Prole" userId="ca49aefa-64c4-4e72-993c-4bc9eb23d630" providerId="ADAL" clId="{993A8E2C-B663-420D-ADC9-23F5A61E28F0}" dt="2021-05-19T03:26:48.932" v="1647" actId="14100"/>
        <pc:sldMkLst>
          <pc:docMk/>
          <pc:sldMk cId="554780289" sldId="506"/>
        </pc:sldMkLst>
        <pc:spChg chg="mod">
          <ac:chgData name="Lauren Prole" userId="ca49aefa-64c4-4e72-993c-4bc9eb23d630" providerId="ADAL" clId="{993A8E2C-B663-420D-ADC9-23F5A61E28F0}" dt="2021-05-19T03:26:48.932" v="1647" actId="14100"/>
          <ac:spMkLst>
            <pc:docMk/>
            <pc:sldMk cId="554780289" sldId="506"/>
            <ac:spMk id="3" creationId="{F84ABA98-6882-4123-914A-27E1B2EC945E}"/>
          </ac:spMkLst>
        </pc:spChg>
      </pc:sldChg>
      <pc:sldChg chg="modSp mod">
        <pc:chgData name="Lauren Prole" userId="ca49aefa-64c4-4e72-993c-4bc9eb23d630" providerId="ADAL" clId="{993A8E2C-B663-420D-ADC9-23F5A61E28F0}" dt="2021-05-19T03:26:53.922" v="1648" actId="14100"/>
        <pc:sldMkLst>
          <pc:docMk/>
          <pc:sldMk cId="1191418361" sldId="507"/>
        </pc:sldMkLst>
        <pc:spChg chg="mod">
          <ac:chgData name="Lauren Prole" userId="ca49aefa-64c4-4e72-993c-4bc9eb23d630" providerId="ADAL" clId="{993A8E2C-B663-420D-ADC9-23F5A61E28F0}" dt="2021-05-19T03:26:53.922" v="1648" actId="14100"/>
          <ac:spMkLst>
            <pc:docMk/>
            <pc:sldMk cId="1191418361" sldId="507"/>
            <ac:spMk id="3" creationId="{F84ABA98-6882-4123-914A-27E1B2EC945E}"/>
          </ac:spMkLst>
        </pc:spChg>
      </pc:sldChg>
      <pc:sldChg chg="modSp mod">
        <pc:chgData name="Lauren Prole" userId="ca49aefa-64c4-4e72-993c-4bc9eb23d630" providerId="ADAL" clId="{993A8E2C-B663-420D-ADC9-23F5A61E28F0}" dt="2021-05-19T03:28:10.872" v="1668" actId="14100"/>
        <pc:sldMkLst>
          <pc:docMk/>
          <pc:sldMk cId="1457634384" sldId="508"/>
        </pc:sldMkLst>
        <pc:spChg chg="mod">
          <ac:chgData name="Lauren Prole" userId="ca49aefa-64c4-4e72-993c-4bc9eb23d630" providerId="ADAL" clId="{993A8E2C-B663-420D-ADC9-23F5A61E28F0}" dt="2021-05-19T03:28:10.872" v="1668" actId="14100"/>
          <ac:spMkLst>
            <pc:docMk/>
            <pc:sldMk cId="1457634384" sldId="508"/>
            <ac:spMk id="3" creationId="{26C8C4A0-3D7C-4C8E-B79B-CB8A7D008CCF}"/>
          </ac:spMkLst>
        </pc:spChg>
      </pc:sldChg>
      <pc:sldChg chg="modSp mod">
        <pc:chgData name="Lauren Prole" userId="ca49aefa-64c4-4e72-993c-4bc9eb23d630" providerId="ADAL" clId="{993A8E2C-B663-420D-ADC9-23F5A61E28F0}" dt="2021-05-19T03:29:26.372" v="1681" actId="1076"/>
        <pc:sldMkLst>
          <pc:docMk/>
          <pc:sldMk cId="876925306" sldId="510"/>
        </pc:sldMkLst>
        <pc:picChg chg="mod">
          <ac:chgData name="Lauren Prole" userId="ca49aefa-64c4-4e72-993c-4bc9eb23d630" providerId="ADAL" clId="{993A8E2C-B663-420D-ADC9-23F5A61E28F0}" dt="2021-05-19T03:29:26.372" v="1681" actId="1076"/>
          <ac:picMkLst>
            <pc:docMk/>
            <pc:sldMk cId="876925306" sldId="510"/>
            <ac:picMk id="6" creationId="{80B7F094-1AFB-462E-85CF-B42836A5962E}"/>
          </ac:picMkLst>
        </pc:picChg>
      </pc:sldChg>
      <pc:sldChg chg="addSp delSp modSp mod setBg">
        <pc:chgData name="Lauren Prole" userId="ca49aefa-64c4-4e72-993c-4bc9eb23d630" providerId="ADAL" clId="{993A8E2C-B663-420D-ADC9-23F5A61E28F0}" dt="2021-05-19T03:30:18.390" v="1688" actId="14100"/>
        <pc:sldMkLst>
          <pc:docMk/>
          <pc:sldMk cId="1595234957" sldId="512"/>
        </pc:sldMkLst>
        <pc:spChg chg="mod">
          <ac:chgData name="Lauren Prole" userId="ca49aefa-64c4-4e72-993c-4bc9eb23d630" providerId="ADAL" clId="{993A8E2C-B663-420D-ADC9-23F5A61E28F0}" dt="2021-05-19T02:55:34.377" v="1539"/>
          <ac:spMkLst>
            <pc:docMk/>
            <pc:sldMk cId="1595234957" sldId="512"/>
            <ac:spMk id="2" creationId="{5A1C4A01-50FF-47DA-97F5-E49A538AF714}"/>
          </ac:spMkLst>
        </pc:spChg>
        <pc:graphicFrameChg chg="add del mod">
          <ac:chgData name="Lauren Prole" userId="ca49aefa-64c4-4e72-993c-4bc9eb23d630" providerId="ADAL" clId="{993A8E2C-B663-420D-ADC9-23F5A61E28F0}" dt="2021-05-19T02:57:58.661" v="1548"/>
          <ac:graphicFrameMkLst>
            <pc:docMk/>
            <pc:sldMk cId="1595234957" sldId="512"/>
            <ac:graphicFrameMk id="3" creationId="{4678510C-D831-48BB-9FB7-B126055FC06E}"/>
          </ac:graphicFrameMkLst>
        </pc:graphicFrameChg>
        <pc:graphicFrameChg chg="mod modGraphic">
          <ac:chgData name="Lauren Prole" userId="ca49aefa-64c4-4e72-993c-4bc9eb23d630" providerId="ADAL" clId="{993A8E2C-B663-420D-ADC9-23F5A61E28F0}" dt="2021-05-19T03:30:18.390" v="1688" actId="14100"/>
          <ac:graphicFrameMkLst>
            <pc:docMk/>
            <pc:sldMk cId="1595234957" sldId="512"/>
            <ac:graphicFrameMk id="4" creationId="{FBE9E222-7816-4D0E-A761-B096352A100B}"/>
          </ac:graphicFrameMkLst>
        </pc:graphicFrameChg>
      </pc:sldChg>
      <pc:sldChg chg="modSp mod">
        <pc:chgData name="Lauren Prole" userId="ca49aefa-64c4-4e72-993c-4bc9eb23d630" providerId="ADAL" clId="{993A8E2C-B663-420D-ADC9-23F5A61E28F0}" dt="2021-05-19T03:30:32.024" v="1689" actId="207"/>
        <pc:sldMkLst>
          <pc:docMk/>
          <pc:sldMk cId="2708551812" sldId="513"/>
        </pc:sldMkLst>
        <pc:spChg chg="mod">
          <ac:chgData name="Lauren Prole" userId="ca49aefa-64c4-4e72-993c-4bc9eb23d630" providerId="ADAL" clId="{993A8E2C-B663-420D-ADC9-23F5A61E28F0}" dt="2021-05-19T02:55:24.883" v="1537" actId="14100"/>
          <ac:spMkLst>
            <pc:docMk/>
            <pc:sldMk cId="2708551812" sldId="513"/>
            <ac:spMk id="2" creationId="{42E77AB3-75B4-44E6-8E2C-D288146C69CA}"/>
          </ac:spMkLst>
        </pc:spChg>
        <pc:graphicFrameChg chg="mod modGraphic">
          <ac:chgData name="Lauren Prole" userId="ca49aefa-64c4-4e72-993c-4bc9eb23d630" providerId="ADAL" clId="{993A8E2C-B663-420D-ADC9-23F5A61E28F0}" dt="2021-05-19T03:30:32.024" v="1689" actId="207"/>
          <ac:graphicFrameMkLst>
            <pc:docMk/>
            <pc:sldMk cId="2708551812" sldId="513"/>
            <ac:graphicFrameMk id="4" creationId="{60AAF0C0-02E3-47E3-B857-2C24C0DA5B3F}"/>
          </ac:graphicFrameMkLst>
        </pc:graphicFrameChg>
      </pc:sldChg>
      <pc:sldChg chg="modSp mod">
        <pc:chgData name="Lauren Prole" userId="ca49aefa-64c4-4e72-993c-4bc9eb23d630" providerId="ADAL" clId="{993A8E2C-B663-420D-ADC9-23F5A61E28F0}" dt="2021-05-19T03:30:47.048" v="1692" actId="14100"/>
        <pc:sldMkLst>
          <pc:docMk/>
          <pc:sldMk cId="1477520493" sldId="514"/>
        </pc:sldMkLst>
        <pc:graphicFrameChg chg="mod modGraphic">
          <ac:chgData name="Lauren Prole" userId="ca49aefa-64c4-4e72-993c-4bc9eb23d630" providerId="ADAL" clId="{993A8E2C-B663-420D-ADC9-23F5A61E28F0}" dt="2021-05-19T03:30:47.048" v="1692" actId="14100"/>
          <ac:graphicFrameMkLst>
            <pc:docMk/>
            <pc:sldMk cId="1477520493" sldId="514"/>
            <ac:graphicFrameMk id="4" creationId="{9F2F77F5-3C19-4EE0-B593-912EFFA7F59E}"/>
          </ac:graphicFrameMkLst>
        </pc:graphicFrameChg>
      </pc:sldChg>
      <pc:sldChg chg="modSp mod">
        <pc:chgData name="Lauren Prole" userId="ca49aefa-64c4-4e72-993c-4bc9eb23d630" providerId="ADAL" clId="{993A8E2C-B663-420D-ADC9-23F5A61E28F0}" dt="2021-05-19T03:31:00.629" v="1694" actId="14100"/>
        <pc:sldMkLst>
          <pc:docMk/>
          <pc:sldMk cId="1111783101" sldId="515"/>
        </pc:sldMkLst>
        <pc:spChg chg="mod">
          <ac:chgData name="Lauren Prole" userId="ca49aefa-64c4-4e72-993c-4bc9eb23d630" providerId="ADAL" clId="{993A8E2C-B663-420D-ADC9-23F5A61E28F0}" dt="2021-05-19T03:31:00.629" v="1694" actId="14100"/>
          <ac:spMkLst>
            <pc:docMk/>
            <pc:sldMk cId="1111783101" sldId="515"/>
            <ac:spMk id="3" creationId="{958CC12E-7C66-4171-B6B1-39E3D4F0D14D}"/>
          </ac:spMkLst>
        </pc:spChg>
      </pc:sldChg>
      <pc:sldChg chg="modSp mod">
        <pc:chgData name="Lauren Prole" userId="ca49aefa-64c4-4e72-993c-4bc9eb23d630" providerId="ADAL" clId="{993A8E2C-B663-420D-ADC9-23F5A61E28F0}" dt="2021-05-19T03:31:04.903" v="1695" actId="14100"/>
        <pc:sldMkLst>
          <pc:docMk/>
          <pc:sldMk cId="350928214" sldId="516"/>
        </pc:sldMkLst>
        <pc:spChg chg="mod">
          <ac:chgData name="Lauren Prole" userId="ca49aefa-64c4-4e72-993c-4bc9eb23d630" providerId="ADAL" clId="{993A8E2C-B663-420D-ADC9-23F5A61E28F0}" dt="2021-05-19T03:31:04.903" v="1695" actId="14100"/>
          <ac:spMkLst>
            <pc:docMk/>
            <pc:sldMk cId="350928214" sldId="516"/>
            <ac:spMk id="3" creationId="{958CC12E-7C66-4171-B6B1-39E3D4F0D14D}"/>
          </ac:spMkLst>
        </pc:spChg>
      </pc:sldChg>
      <pc:sldChg chg="modSp mod">
        <pc:chgData name="Lauren Prole" userId="ca49aefa-64c4-4e72-993c-4bc9eb23d630" providerId="ADAL" clId="{993A8E2C-B663-420D-ADC9-23F5A61E28F0}" dt="2021-05-19T03:31:18.340" v="1698" actId="14100"/>
        <pc:sldMkLst>
          <pc:docMk/>
          <pc:sldMk cId="4042196589" sldId="517"/>
        </pc:sldMkLst>
        <pc:spChg chg="mod">
          <ac:chgData name="Lauren Prole" userId="ca49aefa-64c4-4e72-993c-4bc9eb23d630" providerId="ADAL" clId="{993A8E2C-B663-420D-ADC9-23F5A61E28F0}" dt="2021-05-19T03:31:18.340" v="1698" actId="14100"/>
          <ac:spMkLst>
            <pc:docMk/>
            <pc:sldMk cId="4042196589" sldId="517"/>
            <ac:spMk id="3" creationId="{958CC12E-7C66-4171-B6B1-39E3D4F0D14D}"/>
          </ac:spMkLst>
        </pc:spChg>
      </pc:sldChg>
      <pc:sldChg chg="modSp mod">
        <pc:chgData name="Lauren Prole" userId="ca49aefa-64c4-4e72-993c-4bc9eb23d630" providerId="ADAL" clId="{993A8E2C-B663-420D-ADC9-23F5A61E28F0}" dt="2021-05-19T03:31:11.579" v="1696" actId="14100"/>
        <pc:sldMkLst>
          <pc:docMk/>
          <pc:sldMk cId="2317211823" sldId="519"/>
        </pc:sldMkLst>
        <pc:spChg chg="mod">
          <ac:chgData name="Lauren Prole" userId="ca49aefa-64c4-4e72-993c-4bc9eb23d630" providerId="ADAL" clId="{993A8E2C-B663-420D-ADC9-23F5A61E28F0}" dt="2021-05-19T03:31:11.579" v="1696" actId="14100"/>
          <ac:spMkLst>
            <pc:docMk/>
            <pc:sldMk cId="2317211823" sldId="519"/>
            <ac:spMk id="3" creationId="{958CC12E-7C66-4171-B6B1-39E3D4F0D14D}"/>
          </ac:spMkLst>
        </pc:spChg>
      </pc:sldChg>
      <pc:sldChg chg="modSp mod">
        <pc:chgData name="Lauren Prole" userId="ca49aefa-64c4-4e72-993c-4bc9eb23d630" providerId="ADAL" clId="{993A8E2C-B663-420D-ADC9-23F5A61E28F0}" dt="2021-05-19T03:31:14.874" v="1697" actId="14100"/>
        <pc:sldMkLst>
          <pc:docMk/>
          <pc:sldMk cId="4190325205" sldId="520"/>
        </pc:sldMkLst>
        <pc:spChg chg="mod">
          <ac:chgData name="Lauren Prole" userId="ca49aefa-64c4-4e72-993c-4bc9eb23d630" providerId="ADAL" clId="{993A8E2C-B663-420D-ADC9-23F5A61E28F0}" dt="2021-05-19T03:31:14.874" v="1697" actId="14100"/>
          <ac:spMkLst>
            <pc:docMk/>
            <pc:sldMk cId="4190325205" sldId="520"/>
            <ac:spMk id="3" creationId="{958CC12E-7C66-4171-B6B1-39E3D4F0D14D}"/>
          </ac:spMkLst>
        </pc:spChg>
      </pc:sldChg>
      <pc:sldChg chg="addSp delSp modSp mod modClrScheme chgLayout">
        <pc:chgData name="Lauren Prole" userId="ca49aefa-64c4-4e72-993c-4bc9eb23d630" providerId="ADAL" clId="{993A8E2C-B663-420D-ADC9-23F5A61E28F0}" dt="2021-05-18T22:13:48.678" v="225" actId="700"/>
        <pc:sldMkLst>
          <pc:docMk/>
          <pc:sldMk cId="2463910833" sldId="521"/>
        </pc:sldMkLst>
        <pc:spChg chg="mod ord">
          <ac:chgData name="Lauren Prole" userId="ca49aefa-64c4-4e72-993c-4bc9eb23d630" providerId="ADAL" clId="{993A8E2C-B663-420D-ADC9-23F5A61E28F0}" dt="2021-05-18T22:13:48.678" v="225" actId="700"/>
          <ac:spMkLst>
            <pc:docMk/>
            <pc:sldMk cId="2463910833" sldId="521"/>
            <ac:spMk id="2" creationId="{38803EF7-2633-489A-9469-F1A57CE79035}"/>
          </ac:spMkLst>
        </pc:spChg>
        <pc:spChg chg="del mod ord">
          <ac:chgData name="Lauren Prole" userId="ca49aefa-64c4-4e72-993c-4bc9eb23d630" providerId="ADAL" clId="{993A8E2C-B663-420D-ADC9-23F5A61E28F0}" dt="2021-05-18T21:54:31.094" v="77" actId="700"/>
          <ac:spMkLst>
            <pc:docMk/>
            <pc:sldMk cId="2463910833" sldId="521"/>
            <ac:spMk id="3" creationId="{B7316365-652B-4970-AC08-021BD49EB7E7}"/>
          </ac:spMkLst>
        </pc:spChg>
        <pc:spChg chg="add del mod ord">
          <ac:chgData name="Lauren Prole" userId="ca49aefa-64c4-4e72-993c-4bc9eb23d630" providerId="ADAL" clId="{993A8E2C-B663-420D-ADC9-23F5A61E28F0}" dt="2021-05-18T22:13:48.678" v="225" actId="700"/>
          <ac:spMkLst>
            <pc:docMk/>
            <pc:sldMk cId="2463910833" sldId="521"/>
            <ac:spMk id="4" creationId="{FD09C35B-455B-42A1-9B2F-A034DA1F3EF2}"/>
          </ac:spMkLst>
        </pc:spChg>
        <pc:spChg chg="add mod ord">
          <ac:chgData name="Lauren Prole" userId="ca49aefa-64c4-4e72-993c-4bc9eb23d630" providerId="ADAL" clId="{993A8E2C-B663-420D-ADC9-23F5A61E28F0}" dt="2021-05-18T22:13:48.678" v="225" actId="700"/>
          <ac:spMkLst>
            <pc:docMk/>
            <pc:sldMk cId="2463910833" sldId="521"/>
            <ac:spMk id="5" creationId="{3296F353-826C-41EE-BEFE-A3A5373CD0D5}"/>
          </ac:spMkLst>
        </pc:spChg>
      </pc:sldChg>
      <pc:sldChg chg="modSp mod">
        <pc:chgData name="Lauren Prole" userId="ca49aefa-64c4-4e72-993c-4bc9eb23d630" providerId="ADAL" clId="{993A8E2C-B663-420D-ADC9-23F5A61E28F0}" dt="2021-05-19T03:32:38.153" v="1712" actId="14100"/>
        <pc:sldMkLst>
          <pc:docMk/>
          <pc:sldMk cId="3589584310" sldId="522"/>
        </pc:sldMkLst>
        <pc:spChg chg="mod">
          <ac:chgData name="Lauren Prole" userId="ca49aefa-64c4-4e72-993c-4bc9eb23d630" providerId="ADAL" clId="{993A8E2C-B663-420D-ADC9-23F5A61E28F0}" dt="2021-05-19T03:32:38.153" v="1712" actId="14100"/>
          <ac:spMkLst>
            <pc:docMk/>
            <pc:sldMk cId="3589584310" sldId="522"/>
            <ac:spMk id="3" creationId="{771FC9A4-2B7B-45C9-AF4C-977DC7BDF862}"/>
          </ac:spMkLst>
        </pc:spChg>
      </pc:sldChg>
      <pc:sldChg chg="addSp delSp modSp mod modClrScheme chgLayout">
        <pc:chgData name="Lauren Prole" userId="ca49aefa-64c4-4e72-993c-4bc9eb23d630" providerId="ADAL" clId="{993A8E2C-B663-420D-ADC9-23F5A61E28F0}" dt="2021-05-18T22:10:53.697" v="195" actId="404"/>
        <pc:sldMkLst>
          <pc:docMk/>
          <pc:sldMk cId="3713726333" sldId="523"/>
        </pc:sldMkLst>
        <pc:spChg chg="mod ord">
          <ac:chgData name="Lauren Prole" userId="ca49aefa-64c4-4e72-993c-4bc9eb23d630" providerId="ADAL" clId="{993A8E2C-B663-420D-ADC9-23F5A61E28F0}" dt="2021-05-18T22:10:53.697" v="195" actId="404"/>
          <ac:spMkLst>
            <pc:docMk/>
            <pc:sldMk cId="3713726333" sldId="523"/>
            <ac:spMk id="2" creationId="{AC1B4A5B-32F7-4086-9DC1-5A6178681E2D}"/>
          </ac:spMkLst>
        </pc:spChg>
        <pc:spChg chg="del mod ord">
          <ac:chgData name="Lauren Prole" userId="ca49aefa-64c4-4e72-993c-4bc9eb23d630" providerId="ADAL" clId="{993A8E2C-B663-420D-ADC9-23F5A61E28F0}" dt="2021-05-18T22:09:56.758" v="189" actId="700"/>
          <ac:spMkLst>
            <pc:docMk/>
            <pc:sldMk cId="3713726333" sldId="523"/>
            <ac:spMk id="3" creationId="{1E10B5B0-9C36-44AE-8188-B96393A621F8}"/>
          </ac:spMkLst>
        </pc:spChg>
        <pc:spChg chg="add mod ord">
          <ac:chgData name="Lauren Prole" userId="ca49aefa-64c4-4e72-993c-4bc9eb23d630" providerId="ADAL" clId="{993A8E2C-B663-420D-ADC9-23F5A61E28F0}" dt="2021-05-18T22:09:56.758" v="189" actId="700"/>
          <ac:spMkLst>
            <pc:docMk/>
            <pc:sldMk cId="3713726333" sldId="523"/>
            <ac:spMk id="4" creationId="{82933A0E-BEBF-48A8-A604-419903097AD5}"/>
          </ac:spMkLst>
        </pc:spChg>
      </pc:sldChg>
      <pc:sldChg chg="addSp delSp modSp mod modClrScheme chgLayout">
        <pc:chgData name="Lauren Prole" userId="ca49aefa-64c4-4e72-993c-4bc9eb23d630" providerId="ADAL" clId="{993A8E2C-B663-420D-ADC9-23F5A61E28F0}" dt="2021-05-18T22:11:05.237" v="201" actId="1036"/>
        <pc:sldMkLst>
          <pc:docMk/>
          <pc:sldMk cId="2619405161" sldId="524"/>
        </pc:sldMkLst>
        <pc:spChg chg="add mod ord">
          <ac:chgData name="Lauren Prole" userId="ca49aefa-64c4-4e72-993c-4bc9eb23d630" providerId="ADAL" clId="{993A8E2C-B663-420D-ADC9-23F5A61E28F0}" dt="2021-05-18T21:52:49.354" v="39" actId="700"/>
          <ac:spMkLst>
            <pc:docMk/>
            <pc:sldMk cId="2619405161" sldId="524"/>
            <ac:spMk id="2" creationId="{E3BEC3F7-2745-428A-AEA0-F627F74D3EF6}"/>
          </ac:spMkLst>
        </pc:spChg>
        <pc:spChg chg="del mod ord">
          <ac:chgData name="Lauren Prole" userId="ca49aefa-64c4-4e72-993c-4bc9eb23d630" providerId="ADAL" clId="{993A8E2C-B663-420D-ADC9-23F5A61E28F0}" dt="2021-05-18T21:52:49.354" v="39" actId="700"/>
          <ac:spMkLst>
            <pc:docMk/>
            <pc:sldMk cId="2619405161" sldId="524"/>
            <ac:spMk id="3" creationId="{A702F398-AC68-4395-84FA-3B8D25E47EB6}"/>
          </ac:spMkLst>
        </pc:spChg>
        <pc:spChg chg="mod ord">
          <ac:chgData name="Lauren Prole" userId="ca49aefa-64c4-4e72-993c-4bc9eb23d630" providerId="ADAL" clId="{993A8E2C-B663-420D-ADC9-23F5A61E28F0}" dt="2021-05-18T22:11:05.237" v="201" actId="1036"/>
          <ac:spMkLst>
            <pc:docMk/>
            <pc:sldMk cId="2619405161" sldId="524"/>
            <ac:spMk id="4" creationId="{395A5D17-C89E-4BC2-8F54-04EA2E455A88}"/>
          </ac:spMkLst>
        </pc:spChg>
      </pc:sldChg>
      <pc:sldChg chg="modSp mod">
        <pc:chgData name="Lauren Prole" userId="ca49aefa-64c4-4e72-993c-4bc9eb23d630" providerId="ADAL" clId="{993A8E2C-B663-420D-ADC9-23F5A61E28F0}" dt="2021-05-19T03:27:24.879" v="1656" actId="14100"/>
        <pc:sldMkLst>
          <pc:docMk/>
          <pc:sldMk cId="3495693895" sldId="525"/>
        </pc:sldMkLst>
        <pc:spChg chg="mod">
          <ac:chgData name="Lauren Prole" userId="ca49aefa-64c4-4e72-993c-4bc9eb23d630" providerId="ADAL" clId="{993A8E2C-B663-420D-ADC9-23F5A61E28F0}" dt="2021-05-18T21:53:16.373" v="48" actId="404"/>
          <ac:spMkLst>
            <pc:docMk/>
            <pc:sldMk cId="3495693895" sldId="525"/>
            <ac:spMk id="2" creationId="{7B862EFC-5FEF-46EF-9192-365ED9660C43}"/>
          </ac:spMkLst>
        </pc:spChg>
        <pc:spChg chg="mod">
          <ac:chgData name="Lauren Prole" userId="ca49aefa-64c4-4e72-993c-4bc9eb23d630" providerId="ADAL" clId="{993A8E2C-B663-420D-ADC9-23F5A61E28F0}" dt="2021-05-19T03:27:24.879" v="1656" actId="14100"/>
          <ac:spMkLst>
            <pc:docMk/>
            <pc:sldMk cId="3495693895" sldId="525"/>
            <ac:spMk id="3" creationId="{5E40D7F5-B6E8-4425-8142-A1A1CBEC7F80}"/>
          </ac:spMkLst>
        </pc:spChg>
      </pc:sldChg>
      <pc:sldChg chg="modSp mod">
        <pc:chgData name="Lauren Prole" userId="ca49aefa-64c4-4e72-993c-4bc9eb23d630" providerId="ADAL" clId="{993A8E2C-B663-420D-ADC9-23F5A61E28F0}" dt="2021-05-19T03:27:33.065" v="1658" actId="14100"/>
        <pc:sldMkLst>
          <pc:docMk/>
          <pc:sldMk cId="1374155490" sldId="526"/>
        </pc:sldMkLst>
        <pc:spChg chg="mod">
          <ac:chgData name="Lauren Prole" userId="ca49aefa-64c4-4e72-993c-4bc9eb23d630" providerId="ADAL" clId="{993A8E2C-B663-420D-ADC9-23F5A61E28F0}" dt="2021-05-18T21:53:02.408" v="42" actId="113"/>
          <ac:spMkLst>
            <pc:docMk/>
            <pc:sldMk cId="1374155490" sldId="526"/>
            <ac:spMk id="2" creationId="{C20AA698-F770-4B30-BC2C-405D49C6A150}"/>
          </ac:spMkLst>
        </pc:spChg>
        <pc:spChg chg="mod">
          <ac:chgData name="Lauren Prole" userId="ca49aefa-64c4-4e72-993c-4bc9eb23d630" providerId="ADAL" clId="{993A8E2C-B663-420D-ADC9-23F5A61E28F0}" dt="2021-05-19T03:27:33.065" v="1658" actId="14100"/>
          <ac:spMkLst>
            <pc:docMk/>
            <pc:sldMk cId="1374155490" sldId="526"/>
            <ac:spMk id="3" creationId="{DD9A1A44-0C4B-4DD4-AEFB-6C6DB21DEFA5}"/>
          </ac:spMkLst>
        </pc:spChg>
      </pc:sldChg>
      <pc:sldChg chg="modSp mod">
        <pc:chgData name="Lauren Prole" userId="ca49aefa-64c4-4e72-993c-4bc9eb23d630" providerId="ADAL" clId="{993A8E2C-B663-420D-ADC9-23F5A61E28F0}" dt="2021-05-19T03:27:28.762" v="1657" actId="14100"/>
        <pc:sldMkLst>
          <pc:docMk/>
          <pc:sldMk cId="2198171527" sldId="527"/>
        </pc:sldMkLst>
        <pc:spChg chg="mod">
          <ac:chgData name="Lauren Prole" userId="ca49aefa-64c4-4e72-993c-4bc9eb23d630" providerId="ADAL" clId="{993A8E2C-B663-420D-ADC9-23F5A61E28F0}" dt="2021-05-18T21:53:20.025" v="50" actId="404"/>
          <ac:spMkLst>
            <pc:docMk/>
            <pc:sldMk cId="2198171527" sldId="527"/>
            <ac:spMk id="2" creationId="{7B862EFC-5FEF-46EF-9192-365ED9660C43}"/>
          </ac:spMkLst>
        </pc:spChg>
        <pc:spChg chg="mod">
          <ac:chgData name="Lauren Prole" userId="ca49aefa-64c4-4e72-993c-4bc9eb23d630" providerId="ADAL" clId="{993A8E2C-B663-420D-ADC9-23F5A61E28F0}" dt="2021-05-19T03:27:28.762" v="1657" actId="14100"/>
          <ac:spMkLst>
            <pc:docMk/>
            <pc:sldMk cId="2198171527" sldId="527"/>
            <ac:spMk id="3" creationId="{5E40D7F5-B6E8-4425-8142-A1A1CBEC7F80}"/>
          </ac:spMkLst>
        </pc:spChg>
      </pc:sldChg>
      <pc:sldChg chg="modSp mod">
        <pc:chgData name="Lauren Prole" userId="ca49aefa-64c4-4e72-993c-4bc9eb23d630" providerId="ADAL" clId="{993A8E2C-B663-420D-ADC9-23F5A61E28F0}" dt="2021-05-19T03:27:35.923" v="1659" actId="14100"/>
        <pc:sldMkLst>
          <pc:docMk/>
          <pc:sldMk cId="3304941622" sldId="528"/>
        </pc:sldMkLst>
        <pc:spChg chg="mod">
          <ac:chgData name="Lauren Prole" userId="ca49aefa-64c4-4e72-993c-4bc9eb23d630" providerId="ADAL" clId="{993A8E2C-B663-420D-ADC9-23F5A61E28F0}" dt="2021-05-18T21:53:34.748" v="54" actId="403"/>
          <ac:spMkLst>
            <pc:docMk/>
            <pc:sldMk cId="3304941622" sldId="528"/>
            <ac:spMk id="2" creationId="{7B862EFC-5FEF-46EF-9192-365ED9660C43}"/>
          </ac:spMkLst>
        </pc:spChg>
        <pc:spChg chg="mod">
          <ac:chgData name="Lauren Prole" userId="ca49aefa-64c4-4e72-993c-4bc9eb23d630" providerId="ADAL" clId="{993A8E2C-B663-420D-ADC9-23F5A61E28F0}" dt="2021-05-19T03:27:35.923" v="1659" actId="14100"/>
          <ac:spMkLst>
            <pc:docMk/>
            <pc:sldMk cId="3304941622" sldId="528"/>
            <ac:spMk id="3" creationId="{5E40D7F5-B6E8-4425-8142-A1A1CBEC7F80}"/>
          </ac:spMkLst>
        </pc:spChg>
      </pc:sldChg>
      <pc:sldChg chg="modSp mod">
        <pc:chgData name="Lauren Prole" userId="ca49aefa-64c4-4e72-993c-4bc9eb23d630" providerId="ADAL" clId="{993A8E2C-B663-420D-ADC9-23F5A61E28F0}" dt="2021-05-19T03:37:49.926" v="1768" actId="255"/>
        <pc:sldMkLst>
          <pc:docMk/>
          <pc:sldMk cId="332489659" sldId="529"/>
        </pc:sldMkLst>
        <pc:spChg chg="mod">
          <ac:chgData name="Lauren Prole" userId="ca49aefa-64c4-4e72-993c-4bc9eb23d630" providerId="ADAL" clId="{993A8E2C-B663-420D-ADC9-23F5A61E28F0}" dt="2021-05-19T03:37:49.926" v="1768" actId="255"/>
          <ac:spMkLst>
            <pc:docMk/>
            <pc:sldMk cId="332489659" sldId="529"/>
            <ac:spMk id="2" creationId="{248BB0BE-F03D-45B0-BC89-9D921A975C98}"/>
          </ac:spMkLst>
        </pc:spChg>
        <pc:spChg chg="mod">
          <ac:chgData name="Lauren Prole" userId="ca49aefa-64c4-4e72-993c-4bc9eb23d630" providerId="ADAL" clId="{993A8E2C-B663-420D-ADC9-23F5A61E28F0}" dt="2021-05-19T03:37:42.776" v="1767" actId="14100"/>
          <ac:spMkLst>
            <pc:docMk/>
            <pc:sldMk cId="332489659" sldId="529"/>
            <ac:spMk id="3" creationId="{0F1D453E-6211-414C-B436-FD726ECFE1CA}"/>
          </ac:spMkLst>
        </pc:spChg>
      </pc:sldChg>
      <pc:sldChg chg="modSp mod">
        <pc:chgData name="Lauren Prole" userId="ca49aefa-64c4-4e72-993c-4bc9eb23d630" providerId="ADAL" clId="{993A8E2C-B663-420D-ADC9-23F5A61E28F0}" dt="2021-05-19T03:38:08.635" v="1770" actId="2710"/>
        <pc:sldMkLst>
          <pc:docMk/>
          <pc:sldMk cId="739938396" sldId="530"/>
        </pc:sldMkLst>
        <pc:spChg chg="mod">
          <ac:chgData name="Lauren Prole" userId="ca49aefa-64c4-4e72-993c-4bc9eb23d630" providerId="ADAL" clId="{993A8E2C-B663-420D-ADC9-23F5A61E28F0}" dt="2021-05-19T03:38:05.273" v="1769" actId="255"/>
          <ac:spMkLst>
            <pc:docMk/>
            <pc:sldMk cId="739938396" sldId="530"/>
            <ac:spMk id="2" creationId="{248BB0BE-F03D-45B0-BC89-9D921A975C98}"/>
          </ac:spMkLst>
        </pc:spChg>
        <pc:spChg chg="mod">
          <ac:chgData name="Lauren Prole" userId="ca49aefa-64c4-4e72-993c-4bc9eb23d630" providerId="ADAL" clId="{993A8E2C-B663-420D-ADC9-23F5A61E28F0}" dt="2021-05-19T03:38:08.635" v="1770" actId="2710"/>
          <ac:spMkLst>
            <pc:docMk/>
            <pc:sldMk cId="739938396" sldId="530"/>
            <ac:spMk id="3" creationId="{0F1D453E-6211-414C-B436-FD726ECFE1CA}"/>
          </ac:spMkLst>
        </pc:spChg>
      </pc:sldChg>
      <pc:sldChg chg="modSp mod">
        <pc:chgData name="Lauren Prole" userId="ca49aefa-64c4-4e72-993c-4bc9eb23d630" providerId="ADAL" clId="{993A8E2C-B663-420D-ADC9-23F5A61E28F0}" dt="2021-05-19T03:38:49.321" v="1781" actId="255"/>
        <pc:sldMkLst>
          <pc:docMk/>
          <pc:sldMk cId="357732271" sldId="531"/>
        </pc:sldMkLst>
        <pc:spChg chg="mod">
          <ac:chgData name="Lauren Prole" userId="ca49aefa-64c4-4e72-993c-4bc9eb23d630" providerId="ADAL" clId="{993A8E2C-B663-420D-ADC9-23F5A61E28F0}" dt="2021-05-19T03:38:49.321" v="1781" actId="255"/>
          <ac:spMkLst>
            <pc:docMk/>
            <pc:sldMk cId="357732271" sldId="531"/>
            <ac:spMk id="2" creationId="{248BB0BE-F03D-45B0-BC89-9D921A975C98}"/>
          </ac:spMkLst>
        </pc:spChg>
        <pc:spChg chg="mod">
          <ac:chgData name="Lauren Prole" userId="ca49aefa-64c4-4e72-993c-4bc9eb23d630" providerId="ADAL" clId="{993A8E2C-B663-420D-ADC9-23F5A61E28F0}" dt="2021-05-19T03:38:13.437" v="1771" actId="2710"/>
          <ac:spMkLst>
            <pc:docMk/>
            <pc:sldMk cId="357732271" sldId="531"/>
            <ac:spMk id="3" creationId="{0F1D453E-6211-414C-B436-FD726ECFE1CA}"/>
          </ac:spMkLst>
        </pc:spChg>
      </pc:sldChg>
      <pc:sldChg chg="modSp mod">
        <pc:chgData name="Lauren Prole" userId="ca49aefa-64c4-4e72-993c-4bc9eb23d630" providerId="ADAL" clId="{993A8E2C-B663-420D-ADC9-23F5A61E28F0}" dt="2021-05-19T03:38:44.480" v="1780" actId="255"/>
        <pc:sldMkLst>
          <pc:docMk/>
          <pc:sldMk cId="198396870" sldId="532"/>
        </pc:sldMkLst>
        <pc:spChg chg="mod">
          <ac:chgData name="Lauren Prole" userId="ca49aefa-64c4-4e72-993c-4bc9eb23d630" providerId="ADAL" clId="{993A8E2C-B663-420D-ADC9-23F5A61E28F0}" dt="2021-05-19T03:38:44.480" v="1780" actId="255"/>
          <ac:spMkLst>
            <pc:docMk/>
            <pc:sldMk cId="198396870" sldId="532"/>
            <ac:spMk id="2" creationId="{BB7450E7-8EC9-4077-83B8-DFDE720E44F7}"/>
          </ac:spMkLst>
        </pc:spChg>
        <pc:spChg chg="mod">
          <ac:chgData name="Lauren Prole" userId="ca49aefa-64c4-4e72-993c-4bc9eb23d630" providerId="ADAL" clId="{993A8E2C-B663-420D-ADC9-23F5A61E28F0}" dt="2021-05-19T03:38:19.138" v="1772" actId="2710"/>
          <ac:spMkLst>
            <pc:docMk/>
            <pc:sldMk cId="198396870" sldId="532"/>
            <ac:spMk id="3" creationId="{0F94AF7E-B7D0-41DC-8A3B-7CC09A745FBD}"/>
          </ac:spMkLst>
        </pc:spChg>
      </pc:sldChg>
      <pc:sldChg chg="modSp mod">
        <pc:chgData name="Lauren Prole" userId="ca49aefa-64c4-4e72-993c-4bc9eb23d630" providerId="ADAL" clId="{993A8E2C-B663-420D-ADC9-23F5A61E28F0}" dt="2021-05-19T03:38:39.737" v="1779" actId="255"/>
        <pc:sldMkLst>
          <pc:docMk/>
          <pc:sldMk cId="456360030" sldId="533"/>
        </pc:sldMkLst>
        <pc:spChg chg="mod">
          <ac:chgData name="Lauren Prole" userId="ca49aefa-64c4-4e72-993c-4bc9eb23d630" providerId="ADAL" clId="{993A8E2C-B663-420D-ADC9-23F5A61E28F0}" dt="2021-05-19T03:38:39.737" v="1779" actId="255"/>
          <ac:spMkLst>
            <pc:docMk/>
            <pc:sldMk cId="456360030" sldId="533"/>
            <ac:spMk id="2" creationId="{BB7450E7-8EC9-4077-83B8-DFDE720E44F7}"/>
          </ac:spMkLst>
        </pc:spChg>
      </pc:sldChg>
      <pc:sldChg chg="modSp mod">
        <pc:chgData name="Lauren Prole" userId="ca49aefa-64c4-4e72-993c-4bc9eb23d630" providerId="ADAL" clId="{993A8E2C-B663-420D-ADC9-23F5A61E28F0}" dt="2021-05-19T03:38:35.128" v="1778" actId="255"/>
        <pc:sldMkLst>
          <pc:docMk/>
          <pc:sldMk cId="3118741238" sldId="534"/>
        </pc:sldMkLst>
        <pc:spChg chg="mod">
          <ac:chgData name="Lauren Prole" userId="ca49aefa-64c4-4e72-993c-4bc9eb23d630" providerId="ADAL" clId="{993A8E2C-B663-420D-ADC9-23F5A61E28F0}" dt="2021-05-19T03:38:35.128" v="1778" actId="255"/>
          <ac:spMkLst>
            <pc:docMk/>
            <pc:sldMk cId="3118741238" sldId="534"/>
            <ac:spMk id="2" creationId="{BB7450E7-8EC9-4077-83B8-DFDE720E44F7}"/>
          </ac:spMkLst>
        </pc:spChg>
      </pc:sldChg>
      <pc:sldChg chg="modSp mod">
        <pc:chgData name="Lauren Prole" userId="ca49aefa-64c4-4e72-993c-4bc9eb23d630" providerId="ADAL" clId="{993A8E2C-B663-420D-ADC9-23F5A61E28F0}" dt="2021-05-19T03:39:10.998" v="1785" actId="255"/>
        <pc:sldMkLst>
          <pc:docMk/>
          <pc:sldMk cId="1856408053" sldId="535"/>
        </pc:sldMkLst>
        <pc:spChg chg="mod">
          <ac:chgData name="Lauren Prole" userId="ca49aefa-64c4-4e72-993c-4bc9eb23d630" providerId="ADAL" clId="{993A8E2C-B663-420D-ADC9-23F5A61E28F0}" dt="2021-05-19T03:39:10.998" v="1785" actId="255"/>
          <ac:spMkLst>
            <pc:docMk/>
            <pc:sldMk cId="1856408053" sldId="535"/>
            <ac:spMk id="2" creationId="{BB7450E7-8EC9-4077-83B8-DFDE720E44F7}"/>
          </ac:spMkLst>
        </pc:spChg>
        <pc:spChg chg="mod">
          <ac:chgData name="Lauren Prole" userId="ca49aefa-64c4-4e72-993c-4bc9eb23d630" providerId="ADAL" clId="{993A8E2C-B663-420D-ADC9-23F5A61E28F0}" dt="2021-05-19T03:38:58.939" v="1783" actId="2710"/>
          <ac:spMkLst>
            <pc:docMk/>
            <pc:sldMk cId="1856408053" sldId="535"/>
            <ac:spMk id="3" creationId="{0F94AF7E-B7D0-41DC-8A3B-7CC09A745FBD}"/>
          </ac:spMkLst>
        </pc:spChg>
      </pc:sldChg>
      <pc:sldChg chg="modSp mod">
        <pc:chgData name="Lauren Prole" userId="ca49aefa-64c4-4e72-993c-4bc9eb23d630" providerId="ADAL" clId="{993A8E2C-B663-420D-ADC9-23F5A61E28F0}" dt="2021-05-19T03:39:16.392" v="1786" actId="255"/>
        <pc:sldMkLst>
          <pc:docMk/>
          <pc:sldMk cId="1703807991" sldId="536"/>
        </pc:sldMkLst>
        <pc:spChg chg="mod">
          <ac:chgData name="Lauren Prole" userId="ca49aefa-64c4-4e72-993c-4bc9eb23d630" providerId="ADAL" clId="{993A8E2C-B663-420D-ADC9-23F5A61E28F0}" dt="2021-05-19T03:39:16.392" v="1786" actId="255"/>
          <ac:spMkLst>
            <pc:docMk/>
            <pc:sldMk cId="1703807991" sldId="536"/>
            <ac:spMk id="2" creationId="{BB7450E7-8EC9-4077-83B8-DFDE720E44F7}"/>
          </ac:spMkLst>
        </pc:spChg>
        <pc:spChg chg="mod">
          <ac:chgData name="Lauren Prole" userId="ca49aefa-64c4-4e72-993c-4bc9eb23d630" providerId="ADAL" clId="{993A8E2C-B663-420D-ADC9-23F5A61E28F0}" dt="2021-05-19T03:39:03.389" v="1784" actId="2710"/>
          <ac:spMkLst>
            <pc:docMk/>
            <pc:sldMk cId="1703807991" sldId="536"/>
            <ac:spMk id="3" creationId="{0F94AF7E-B7D0-41DC-8A3B-7CC09A745FBD}"/>
          </ac:spMkLst>
        </pc:spChg>
      </pc:sldChg>
      <pc:sldChg chg="modSp mod">
        <pc:chgData name="Lauren Prole" userId="ca49aefa-64c4-4e72-993c-4bc9eb23d630" providerId="ADAL" clId="{993A8E2C-B663-420D-ADC9-23F5A61E28F0}" dt="2021-05-19T03:39:27.098" v="1788" actId="14100"/>
        <pc:sldMkLst>
          <pc:docMk/>
          <pc:sldMk cId="2341361992" sldId="537"/>
        </pc:sldMkLst>
        <pc:spChg chg="mod">
          <ac:chgData name="Lauren Prole" userId="ca49aefa-64c4-4e72-993c-4bc9eb23d630" providerId="ADAL" clId="{993A8E2C-B663-420D-ADC9-23F5A61E28F0}" dt="2021-05-19T03:39:23.970" v="1787" actId="255"/>
          <ac:spMkLst>
            <pc:docMk/>
            <pc:sldMk cId="2341361992" sldId="537"/>
            <ac:spMk id="2" creationId="{386E7A78-D0A2-40EF-ABB7-33A5C8105407}"/>
          </ac:spMkLst>
        </pc:spChg>
        <pc:spChg chg="mod">
          <ac:chgData name="Lauren Prole" userId="ca49aefa-64c4-4e72-993c-4bc9eb23d630" providerId="ADAL" clId="{993A8E2C-B663-420D-ADC9-23F5A61E28F0}" dt="2021-05-19T03:39:27.098" v="1788" actId="14100"/>
          <ac:spMkLst>
            <pc:docMk/>
            <pc:sldMk cId="2341361992" sldId="537"/>
            <ac:spMk id="3" creationId="{8DE88407-B5E1-49F2-9CCB-35E4E1929BA4}"/>
          </ac:spMkLst>
        </pc:spChg>
      </pc:sldChg>
      <pc:sldChg chg="modSp mod">
        <pc:chgData name="Lauren Prole" userId="ca49aefa-64c4-4e72-993c-4bc9eb23d630" providerId="ADAL" clId="{993A8E2C-B663-420D-ADC9-23F5A61E28F0}" dt="2021-05-18T22:00:47.798" v="143" actId="113"/>
        <pc:sldMkLst>
          <pc:docMk/>
          <pc:sldMk cId="3353406671" sldId="538"/>
        </pc:sldMkLst>
        <pc:spChg chg="mod">
          <ac:chgData name="Lauren Prole" userId="ca49aefa-64c4-4e72-993c-4bc9eb23d630" providerId="ADAL" clId="{993A8E2C-B663-420D-ADC9-23F5A61E28F0}" dt="2021-05-18T22:00:47.798" v="143" actId="113"/>
          <ac:spMkLst>
            <pc:docMk/>
            <pc:sldMk cId="3353406671" sldId="538"/>
            <ac:spMk id="2" creationId="{7F06D289-C628-4426-AF4B-DADCF1FF37EA}"/>
          </ac:spMkLst>
        </pc:spChg>
      </pc:sldChg>
      <pc:sldChg chg="modSp mod">
        <pc:chgData name="Lauren Prole" userId="ca49aefa-64c4-4e72-993c-4bc9eb23d630" providerId="ADAL" clId="{993A8E2C-B663-420D-ADC9-23F5A61E28F0}" dt="2021-05-19T03:40:06.710" v="1795" actId="14100"/>
        <pc:sldMkLst>
          <pc:docMk/>
          <pc:sldMk cId="1988647587" sldId="539"/>
        </pc:sldMkLst>
        <pc:spChg chg="mod">
          <ac:chgData name="Lauren Prole" userId="ca49aefa-64c4-4e72-993c-4bc9eb23d630" providerId="ADAL" clId="{993A8E2C-B663-420D-ADC9-23F5A61E28F0}" dt="2021-05-19T03:39:37.729" v="1789" actId="255"/>
          <ac:spMkLst>
            <pc:docMk/>
            <pc:sldMk cId="1988647587" sldId="539"/>
            <ac:spMk id="2" creationId="{386E7A78-D0A2-40EF-ABB7-33A5C8105407}"/>
          </ac:spMkLst>
        </pc:spChg>
        <pc:spChg chg="mod">
          <ac:chgData name="Lauren Prole" userId="ca49aefa-64c4-4e72-993c-4bc9eb23d630" providerId="ADAL" clId="{993A8E2C-B663-420D-ADC9-23F5A61E28F0}" dt="2021-05-19T03:40:06.710" v="1795" actId="14100"/>
          <ac:spMkLst>
            <pc:docMk/>
            <pc:sldMk cId="1988647587" sldId="539"/>
            <ac:spMk id="3" creationId="{8DE88407-B5E1-49F2-9CCB-35E4E1929BA4}"/>
          </ac:spMkLst>
        </pc:spChg>
      </pc:sldChg>
      <pc:sldChg chg="modSp mod">
        <pc:chgData name="Lauren Prole" userId="ca49aefa-64c4-4e72-993c-4bc9eb23d630" providerId="ADAL" clId="{993A8E2C-B663-420D-ADC9-23F5A61E28F0}" dt="2021-05-19T03:40:02.305" v="1794" actId="14100"/>
        <pc:sldMkLst>
          <pc:docMk/>
          <pc:sldMk cId="251018788" sldId="540"/>
        </pc:sldMkLst>
        <pc:spChg chg="mod">
          <ac:chgData name="Lauren Prole" userId="ca49aefa-64c4-4e72-993c-4bc9eb23d630" providerId="ADAL" clId="{993A8E2C-B663-420D-ADC9-23F5A61E28F0}" dt="2021-05-19T03:39:54.608" v="1792" actId="255"/>
          <ac:spMkLst>
            <pc:docMk/>
            <pc:sldMk cId="251018788" sldId="540"/>
            <ac:spMk id="2" creationId="{8A2CCECD-7B9F-4B7D-A1F6-5D164A6CBF55}"/>
          </ac:spMkLst>
        </pc:spChg>
        <pc:spChg chg="mod">
          <ac:chgData name="Lauren Prole" userId="ca49aefa-64c4-4e72-993c-4bc9eb23d630" providerId="ADAL" clId="{993A8E2C-B663-420D-ADC9-23F5A61E28F0}" dt="2021-05-19T03:40:02.305" v="1794" actId="14100"/>
          <ac:spMkLst>
            <pc:docMk/>
            <pc:sldMk cId="251018788" sldId="540"/>
            <ac:spMk id="3" creationId="{164528AD-13AB-417D-9DE2-3E6268317744}"/>
          </ac:spMkLst>
        </pc:spChg>
      </pc:sldChg>
      <pc:sldChg chg="modSp mod">
        <pc:chgData name="Lauren Prole" userId="ca49aefa-64c4-4e72-993c-4bc9eb23d630" providerId="ADAL" clId="{993A8E2C-B663-420D-ADC9-23F5A61E28F0}" dt="2021-05-19T03:40:23.702" v="1801" actId="2710"/>
        <pc:sldMkLst>
          <pc:docMk/>
          <pc:sldMk cId="4191798122" sldId="541"/>
        </pc:sldMkLst>
        <pc:spChg chg="mod">
          <ac:chgData name="Lauren Prole" userId="ca49aefa-64c4-4e72-993c-4bc9eb23d630" providerId="ADAL" clId="{993A8E2C-B663-420D-ADC9-23F5A61E28F0}" dt="2021-05-19T03:40:16.867" v="1800" actId="255"/>
          <ac:spMkLst>
            <pc:docMk/>
            <pc:sldMk cId="4191798122" sldId="541"/>
            <ac:spMk id="2" creationId="{8A2CCECD-7B9F-4B7D-A1F6-5D164A6CBF55}"/>
          </ac:spMkLst>
        </pc:spChg>
        <pc:spChg chg="mod">
          <ac:chgData name="Lauren Prole" userId="ca49aefa-64c4-4e72-993c-4bc9eb23d630" providerId="ADAL" clId="{993A8E2C-B663-420D-ADC9-23F5A61E28F0}" dt="2021-05-19T03:40:23.702" v="1801" actId="2710"/>
          <ac:spMkLst>
            <pc:docMk/>
            <pc:sldMk cId="4191798122" sldId="541"/>
            <ac:spMk id="3" creationId="{164528AD-13AB-417D-9DE2-3E6268317744}"/>
          </ac:spMkLst>
        </pc:spChg>
      </pc:sldChg>
      <pc:sldChg chg="modSp mod">
        <pc:chgData name="Lauren Prole" userId="ca49aefa-64c4-4e72-993c-4bc9eb23d630" providerId="ADAL" clId="{993A8E2C-B663-420D-ADC9-23F5A61E28F0}" dt="2021-05-19T03:40:31.835" v="1803" actId="14100"/>
        <pc:sldMkLst>
          <pc:docMk/>
          <pc:sldMk cId="2309425001" sldId="542"/>
        </pc:sldMkLst>
        <pc:spChg chg="mod">
          <ac:chgData name="Lauren Prole" userId="ca49aefa-64c4-4e72-993c-4bc9eb23d630" providerId="ADAL" clId="{993A8E2C-B663-420D-ADC9-23F5A61E28F0}" dt="2021-05-18T22:02:49.155" v="157" actId="122"/>
          <ac:spMkLst>
            <pc:docMk/>
            <pc:sldMk cId="2309425001" sldId="542"/>
            <ac:spMk id="2" creationId="{8A2CCECD-7B9F-4B7D-A1F6-5D164A6CBF55}"/>
          </ac:spMkLst>
        </pc:spChg>
        <pc:spChg chg="mod">
          <ac:chgData name="Lauren Prole" userId="ca49aefa-64c4-4e72-993c-4bc9eb23d630" providerId="ADAL" clId="{993A8E2C-B663-420D-ADC9-23F5A61E28F0}" dt="2021-05-19T03:40:31.835" v="1803" actId="14100"/>
          <ac:spMkLst>
            <pc:docMk/>
            <pc:sldMk cId="2309425001" sldId="542"/>
            <ac:spMk id="3" creationId="{164528AD-13AB-417D-9DE2-3E6268317744}"/>
          </ac:spMkLst>
        </pc:spChg>
      </pc:sldChg>
      <pc:sldChg chg="modSp mod">
        <pc:chgData name="Lauren Prole" userId="ca49aefa-64c4-4e72-993c-4bc9eb23d630" providerId="ADAL" clId="{993A8E2C-B663-420D-ADC9-23F5A61E28F0}" dt="2021-05-19T03:40:50.435" v="1808" actId="255"/>
        <pc:sldMkLst>
          <pc:docMk/>
          <pc:sldMk cId="2455393319" sldId="543"/>
        </pc:sldMkLst>
        <pc:spChg chg="mod">
          <ac:chgData name="Lauren Prole" userId="ca49aefa-64c4-4e72-993c-4bc9eb23d630" providerId="ADAL" clId="{993A8E2C-B663-420D-ADC9-23F5A61E28F0}" dt="2021-05-19T03:40:37.584" v="1804" actId="255"/>
          <ac:spMkLst>
            <pc:docMk/>
            <pc:sldMk cId="2455393319" sldId="543"/>
            <ac:spMk id="2" creationId="{B6DF5E4F-8621-46C3-AB64-35CC2B4F562A}"/>
          </ac:spMkLst>
        </pc:spChg>
        <pc:spChg chg="mod">
          <ac:chgData name="Lauren Prole" userId="ca49aefa-64c4-4e72-993c-4bc9eb23d630" providerId="ADAL" clId="{993A8E2C-B663-420D-ADC9-23F5A61E28F0}" dt="2021-05-19T03:40:50.435" v="1808" actId="255"/>
          <ac:spMkLst>
            <pc:docMk/>
            <pc:sldMk cId="2455393319" sldId="543"/>
            <ac:spMk id="3" creationId="{1FB4D94F-FAD1-4081-9E22-F055E6D2DB66}"/>
          </ac:spMkLst>
        </pc:spChg>
      </pc:sldChg>
      <pc:sldChg chg="modSp mod">
        <pc:chgData name="Lauren Prole" userId="ca49aefa-64c4-4e72-993c-4bc9eb23d630" providerId="ADAL" clId="{993A8E2C-B663-420D-ADC9-23F5A61E28F0}" dt="2021-05-19T03:40:57.428" v="1809" actId="255"/>
        <pc:sldMkLst>
          <pc:docMk/>
          <pc:sldMk cId="1197859681" sldId="545"/>
        </pc:sldMkLst>
        <pc:spChg chg="mod">
          <ac:chgData name="Lauren Prole" userId="ca49aefa-64c4-4e72-993c-4bc9eb23d630" providerId="ADAL" clId="{993A8E2C-B663-420D-ADC9-23F5A61E28F0}" dt="2021-05-19T03:40:57.428" v="1809" actId="255"/>
          <ac:spMkLst>
            <pc:docMk/>
            <pc:sldMk cId="1197859681" sldId="545"/>
            <ac:spMk id="2" creationId="{B6DF5E4F-8621-46C3-AB64-35CC2B4F562A}"/>
          </ac:spMkLst>
        </pc:spChg>
      </pc:sldChg>
      <pc:sldChg chg="modSp mod">
        <pc:chgData name="Lauren Prole" userId="ca49aefa-64c4-4e72-993c-4bc9eb23d630" providerId="ADAL" clId="{993A8E2C-B663-420D-ADC9-23F5A61E28F0}" dt="2021-05-19T03:41:03.372" v="1810" actId="255"/>
        <pc:sldMkLst>
          <pc:docMk/>
          <pc:sldMk cId="3425171137" sldId="546"/>
        </pc:sldMkLst>
        <pc:spChg chg="mod">
          <ac:chgData name="Lauren Prole" userId="ca49aefa-64c4-4e72-993c-4bc9eb23d630" providerId="ADAL" clId="{993A8E2C-B663-420D-ADC9-23F5A61E28F0}" dt="2021-05-19T03:41:03.372" v="1810" actId="255"/>
          <ac:spMkLst>
            <pc:docMk/>
            <pc:sldMk cId="3425171137" sldId="546"/>
            <ac:spMk id="2" creationId="{B6DF5E4F-8621-46C3-AB64-35CC2B4F562A}"/>
          </ac:spMkLst>
        </pc:spChg>
      </pc:sldChg>
      <pc:sldChg chg="del">
        <pc:chgData name="Lauren Prole" userId="ca49aefa-64c4-4e72-993c-4bc9eb23d630" providerId="ADAL" clId="{993A8E2C-B663-420D-ADC9-23F5A61E28F0}" dt="2021-05-18T22:08:15.759" v="174" actId="47"/>
        <pc:sldMkLst>
          <pc:docMk/>
          <pc:sldMk cId="1139081814" sldId="547"/>
        </pc:sldMkLst>
      </pc:sldChg>
      <pc:sldChg chg="modSp add mod">
        <pc:chgData name="Lauren Prole" userId="ca49aefa-64c4-4e72-993c-4bc9eb23d630" providerId="ADAL" clId="{993A8E2C-B663-420D-ADC9-23F5A61E28F0}" dt="2021-05-18T23:18:35.207" v="1333" actId="14100"/>
        <pc:sldMkLst>
          <pc:docMk/>
          <pc:sldMk cId="1215248085" sldId="548"/>
        </pc:sldMkLst>
        <pc:spChg chg="mod">
          <ac:chgData name="Lauren Prole" userId="ca49aefa-64c4-4e72-993c-4bc9eb23d630" providerId="ADAL" clId="{993A8E2C-B663-420D-ADC9-23F5A61E28F0}" dt="2021-05-18T22:16:54.704" v="290" actId="20577"/>
          <ac:spMkLst>
            <pc:docMk/>
            <pc:sldMk cId="1215248085" sldId="548"/>
            <ac:spMk id="4" creationId="{00000000-0000-0000-0000-000000000000}"/>
          </ac:spMkLst>
        </pc:spChg>
        <pc:spChg chg="mod">
          <ac:chgData name="Lauren Prole" userId="ca49aefa-64c4-4e72-993c-4bc9eb23d630" providerId="ADAL" clId="{993A8E2C-B663-420D-ADC9-23F5A61E28F0}" dt="2021-05-18T23:18:35.207" v="1333" actId="14100"/>
          <ac:spMkLst>
            <pc:docMk/>
            <pc:sldMk cId="1215248085" sldId="548"/>
            <ac:spMk id="6" creationId="{00000000-0000-0000-0000-000000000000}"/>
          </ac:spMkLst>
        </pc:spChg>
      </pc:sldChg>
      <pc:sldChg chg="modSp add mod">
        <pc:chgData name="Lauren Prole" userId="ca49aefa-64c4-4e72-993c-4bc9eb23d630" providerId="ADAL" clId="{993A8E2C-B663-420D-ADC9-23F5A61E28F0}" dt="2021-05-18T22:17:01.116" v="291"/>
        <pc:sldMkLst>
          <pc:docMk/>
          <pc:sldMk cId="318412208" sldId="549"/>
        </pc:sldMkLst>
        <pc:spChg chg="mod">
          <ac:chgData name="Lauren Prole" userId="ca49aefa-64c4-4e72-993c-4bc9eb23d630" providerId="ADAL" clId="{993A8E2C-B663-420D-ADC9-23F5A61E28F0}" dt="2021-05-18T22:17:01.116" v="291"/>
          <ac:spMkLst>
            <pc:docMk/>
            <pc:sldMk cId="318412208" sldId="549"/>
            <ac:spMk id="2" creationId="{DDCC1288-EAC6-CB46-A0FB-AE20BA504B2D}"/>
          </ac:spMkLst>
        </pc:spChg>
      </pc:sldChg>
      <pc:sldChg chg="modSp add mod">
        <pc:chgData name="Lauren Prole" userId="ca49aefa-64c4-4e72-993c-4bc9eb23d630" providerId="ADAL" clId="{993A8E2C-B663-420D-ADC9-23F5A61E28F0}" dt="2021-05-18T22:17:06.160" v="297" actId="20577"/>
        <pc:sldMkLst>
          <pc:docMk/>
          <pc:sldMk cId="1586841909" sldId="550"/>
        </pc:sldMkLst>
        <pc:spChg chg="mod">
          <ac:chgData name="Lauren Prole" userId="ca49aefa-64c4-4e72-993c-4bc9eb23d630" providerId="ADAL" clId="{993A8E2C-B663-420D-ADC9-23F5A61E28F0}" dt="2021-05-18T22:17:06.160" v="297" actId="20577"/>
          <ac:spMkLst>
            <pc:docMk/>
            <pc:sldMk cId="1586841909" sldId="550"/>
            <ac:spMk id="2" creationId="{D7BFC38C-523D-C64A-A433-28FDF16BEBB2}"/>
          </ac:spMkLst>
        </pc:spChg>
      </pc:sldChg>
      <pc:sldChg chg="modSp add mod">
        <pc:chgData name="Lauren Prole" userId="ca49aefa-64c4-4e72-993c-4bc9eb23d630" providerId="ADAL" clId="{993A8E2C-B663-420D-ADC9-23F5A61E28F0}" dt="2021-05-18T22:17:25.376" v="358" actId="20577"/>
        <pc:sldMkLst>
          <pc:docMk/>
          <pc:sldMk cId="4268668847" sldId="551"/>
        </pc:sldMkLst>
        <pc:spChg chg="mod">
          <ac:chgData name="Lauren Prole" userId="ca49aefa-64c4-4e72-993c-4bc9eb23d630" providerId="ADAL" clId="{993A8E2C-B663-420D-ADC9-23F5A61E28F0}" dt="2021-05-18T22:17:22.540" v="356" actId="20577"/>
          <ac:spMkLst>
            <pc:docMk/>
            <pc:sldMk cId="4268668847" sldId="551"/>
            <ac:spMk id="2" creationId="{CA72A6AA-3F9B-A049-83CD-1F7EF8F411D7}"/>
          </ac:spMkLst>
        </pc:spChg>
        <pc:spChg chg="mod">
          <ac:chgData name="Lauren Prole" userId="ca49aefa-64c4-4e72-993c-4bc9eb23d630" providerId="ADAL" clId="{993A8E2C-B663-420D-ADC9-23F5A61E28F0}" dt="2021-05-18T22:17:25.376" v="358" actId="20577"/>
          <ac:spMkLst>
            <pc:docMk/>
            <pc:sldMk cId="4268668847" sldId="551"/>
            <ac:spMk id="3" creationId="{F85DDE74-FE9D-9C49-94C3-59BC932FFAC0}"/>
          </ac:spMkLst>
        </pc:spChg>
      </pc:sldChg>
      <pc:sldChg chg="modSp add mod">
        <pc:chgData name="Lauren Prole" userId="ca49aefa-64c4-4e72-993c-4bc9eb23d630" providerId="ADAL" clId="{993A8E2C-B663-420D-ADC9-23F5A61E28F0}" dt="2021-05-18T22:17:44.897" v="438" actId="20577"/>
        <pc:sldMkLst>
          <pc:docMk/>
          <pc:sldMk cId="2759047250" sldId="552"/>
        </pc:sldMkLst>
        <pc:spChg chg="mod">
          <ac:chgData name="Lauren Prole" userId="ca49aefa-64c4-4e72-993c-4bc9eb23d630" providerId="ADAL" clId="{993A8E2C-B663-420D-ADC9-23F5A61E28F0}" dt="2021-05-18T22:17:44.897" v="438" actId="20577"/>
          <ac:spMkLst>
            <pc:docMk/>
            <pc:sldMk cId="2759047250" sldId="552"/>
            <ac:spMk id="2" creationId="{FA6DD521-5E4B-3741-8AE0-323F4A2974AC}"/>
          </ac:spMkLst>
        </pc:spChg>
      </pc:sldChg>
      <pc:sldChg chg="modSp add mod">
        <pc:chgData name="Lauren Prole" userId="ca49aefa-64c4-4e72-993c-4bc9eb23d630" providerId="ADAL" clId="{993A8E2C-B663-420D-ADC9-23F5A61E28F0}" dt="2021-05-18T22:18:02.428" v="476" actId="6549"/>
        <pc:sldMkLst>
          <pc:docMk/>
          <pc:sldMk cId="1010392627" sldId="553"/>
        </pc:sldMkLst>
        <pc:spChg chg="mod">
          <ac:chgData name="Lauren Prole" userId="ca49aefa-64c4-4e72-993c-4bc9eb23d630" providerId="ADAL" clId="{993A8E2C-B663-420D-ADC9-23F5A61E28F0}" dt="2021-05-18T22:18:02.428" v="476" actId="6549"/>
          <ac:spMkLst>
            <pc:docMk/>
            <pc:sldMk cId="1010392627" sldId="553"/>
            <ac:spMk id="2" creationId="{879DCC68-1D71-E74A-969C-06EE01576366}"/>
          </ac:spMkLst>
        </pc:spChg>
      </pc:sldChg>
      <pc:sldChg chg="modSp add mod">
        <pc:chgData name="Lauren Prole" userId="ca49aefa-64c4-4e72-993c-4bc9eb23d630" providerId="ADAL" clId="{993A8E2C-B663-420D-ADC9-23F5A61E28F0}" dt="2021-05-19T03:36:30.373" v="1758" actId="20577"/>
        <pc:sldMkLst>
          <pc:docMk/>
          <pc:sldMk cId="1604300958" sldId="554"/>
        </pc:sldMkLst>
        <pc:spChg chg="mod">
          <ac:chgData name="Lauren Prole" userId="ca49aefa-64c4-4e72-993c-4bc9eb23d630" providerId="ADAL" clId="{993A8E2C-B663-420D-ADC9-23F5A61E28F0}" dt="2021-05-18T22:18:10.495" v="477"/>
          <ac:spMkLst>
            <pc:docMk/>
            <pc:sldMk cId="1604300958" sldId="554"/>
            <ac:spMk id="2" creationId="{146A679B-7FA0-8446-880E-CC33E2A51588}"/>
          </ac:spMkLst>
        </pc:spChg>
        <pc:spChg chg="mod">
          <ac:chgData name="Lauren Prole" userId="ca49aefa-64c4-4e72-993c-4bc9eb23d630" providerId="ADAL" clId="{993A8E2C-B663-420D-ADC9-23F5A61E28F0}" dt="2021-05-19T03:36:30.373" v="1758" actId="20577"/>
          <ac:spMkLst>
            <pc:docMk/>
            <pc:sldMk cId="1604300958" sldId="554"/>
            <ac:spMk id="3" creationId="{97458C98-7CF4-D041-B317-8B499C24F615}"/>
          </ac:spMkLst>
        </pc:spChg>
      </pc:sldChg>
      <pc:sldChg chg="modSp add mod">
        <pc:chgData name="Lauren Prole" userId="ca49aefa-64c4-4e72-993c-4bc9eb23d630" providerId="ADAL" clId="{993A8E2C-B663-420D-ADC9-23F5A61E28F0}" dt="2021-05-18T23:20:18.850" v="1343" actId="20577"/>
        <pc:sldMkLst>
          <pc:docMk/>
          <pc:sldMk cId="3044944064" sldId="555"/>
        </pc:sldMkLst>
        <pc:spChg chg="mod">
          <ac:chgData name="Lauren Prole" userId="ca49aefa-64c4-4e72-993c-4bc9eb23d630" providerId="ADAL" clId="{993A8E2C-B663-420D-ADC9-23F5A61E28F0}" dt="2021-05-18T23:20:18.850" v="1343" actId="20577"/>
          <ac:spMkLst>
            <pc:docMk/>
            <pc:sldMk cId="3044944064" sldId="555"/>
            <ac:spMk id="3" creationId="{849BA4CF-40C5-5A46-B913-9006CE60F1F9}"/>
          </ac:spMkLst>
        </pc:spChg>
      </pc:sldChg>
      <pc:sldChg chg="modSp add mod">
        <pc:chgData name="Lauren Prole" userId="ca49aefa-64c4-4e72-993c-4bc9eb23d630" providerId="ADAL" clId="{993A8E2C-B663-420D-ADC9-23F5A61E28F0}" dt="2021-05-18T23:20:40.387" v="1346" actId="20577"/>
        <pc:sldMkLst>
          <pc:docMk/>
          <pc:sldMk cId="3066705494" sldId="556"/>
        </pc:sldMkLst>
        <pc:spChg chg="mod">
          <ac:chgData name="Lauren Prole" userId="ca49aefa-64c4-4e72-993c-4bc9eb23d630" providerId="ADAL" clId="{993A8E2C-B663-420D-ADC9-23F5A61E28F0}" dt="2021-05-18T23:20:40.387" v="1346" actId="20577"/>
          <ac:spMkLst>
            <pc:docMk/>
            <pc:sldMk cId="3066705494" sldId="556"/>
            <ac:spMk id="3" creationId="{9A3C3487-AB90-614E-903E-E63A100007CF}"/>
          </ac:spMkLst>
        </pc:spChg>
      </pc:sldChg>
      <pc:sldChg chg="modSp add mod">
        <pc:chgData name="Lauren Prole" userId="ca49aefa-64c4-4e72-993c-4bc9eb23d630" providerId="ADAL" clId="{993A8E2C-B663-420D-ADC9-23F5A61E28F0}" dt="2021-05-18T22:18:51.265" v="523" actId="20577"/>
        <pc:sldMkLst>
          <pc:docMk/>
          <pc:sldMk cId="4039103784" sldId="557"/>
        </pc:sldMkLst>
        <pc:spChg chg="mod">
          <ac:chgData name="Lauren Prole" userId="ca49aefa-64c4-4e72-993c-4bc9eb23d630" providerId="ADAL" clId="{993A8E2C-B663-420D-ADC9-23F5A61E28F0}" dt="2021-05-18T22:18:51.265" v="523" actId="20577"/>
          <ac:spMkLst>
            <pc:docMk/>
            <pc:sldMk cId="4039103784" sldId="557"/>
            <ac:spMk id="2" creationId="{74BD2F70-0CF0-2F4E-9FE5-498B490F7FD6}"/>
          </ac:spMkLst>
        </pc:spChg>
        <pc:spChg chg="mod">
          <ac:chgData name="Lauren Prole" userId="ca49aefa-64c4-4e72-993c-4bc9eb23d630" providerId="ADAL" clId="{993A8E2C-B663-420D-ADC9-23F5A61E28F0}" dt="2021-05-18T22:18:18.793" v="479" actId="20577"/>
          <ac:spMkLst>
            <pc:docMk/>
            <pc:sldMk cId="4039103784" sldId="557"/>
            <ac:spMk id="3" creationId="{0B6014D5-9C02-3E43-90E3-E2B1F407DF80}"/>
          </ac:spMkLst>
        </pc:spChg>
      </pc:sldChg>
      <pc:sldChg chg="modSp add mod">
        <pc:chgData name="Lauren Prole" userId="ca49aefa-64c4-4e72-993c-4bc9eb23d630" providerId="ADAL" clId="{993A8E2C-B663-420D-ADC9-23F5A61E28F0}" dt="2021-05-19T03:36:50.263" v="1760" actId="14100"/>
        <pc:sldMkLst>
          <pc:docMk/>
          <pc:sldMk cId="2301922229" sldId="558"/>
        </pc:sldMkLst>
        <pc:spChg chg="mod">
          <ac:chgData name="Lauren Prole" userId="ca49aefa-64c4-4e72-993c-4bc9eb23d630" providerId="ADAL" clId="{993A8E2C-B663-420D-ADC9-23F5A61E28F0}" dt="2021-05-18T22:19:22.217" v="537" actId="6549"/>
          <ac:spMkLst>
            <pc:docMk/>
            <pc:sldMk cId="2301922229" sldId="558"/>
            <ac:spMk id="2" creationId="{EB60747E-047C-ED44-B175-555A86F48FCC}"/>
          </ac:spMkLst>
        </pc:spChg>
        <pc:spChg chg="mod">
          <ac:chgData name="Lauren Prole" userId="ca49aefa-64c4-4e72-993c-4bc9eb23d630" providerId="ADAL" clId="{993A8E2C-B663-420D-ADC9-23F5A61E28F0}" dt="2021-05-19T03:36:50.263" v="1760" actId="14100"/>
          <ac:spMkLst>
            <pc:docMk/>
            <pc:sldMk cId="2301922229" sldId="558"/>
            <ac:spMk id="3" creationId="{08D69901-FA9F-4C43-A65C-D71FFFF1277F}"/>
          </ac:spMkLst>
        </pc:spChg>
      </pc:sldChg>
      <pc:sldChg chg="modSp add mod">
        <pc:chgData name="Lauren Prole" userId="ca49aefa-64c4-4e72-993c-4bc9eb23d630" providerId="ADAL" clId="{993A8E2C-B663-420D-ADC9-23F5A61E28F0}" dt="2021-05-18T23:31:31.434" v="1378" actId="2062"/>
        <pc:sldMkLst>
          <pc:docMk/>
          <pc:sldMk cId="3317714451" sldId="559"/>
        </pc:sldMkLst>
        <pc:spChg chg="mod">
          <ac:chgData name="Lauren Prole" userId="ca49aefa-64c4-4e72-993c-4bc9eb23d630" providerId="ADAL" clId="{993A8E2C-B663-420D-ADC9-23F5A61E28F0}" dt="2021-05-18T22:19:58.699" v="561" actId="20577"/>
          <ac:spMkLst>
            <pc:docMk/>
            <pc:sldMk cId="3317714451" sldId="559"/>
            <ac:spMk id="2" creationId="{4960CBDD-4DE3-DF4C-9DB1-B9928116BDBE}"/>
          </ac:spMkLst>
        </pc:spChg>
        <pc:graphicFrameChg chg="mod modGraphic">
          <ac:chgData name="Lauren Prole" userId="ca49aefa-64c4-4e72-993c-4bc9eb23d630" providerId="ADAL" clId="{993A8E2C-B663-420D-ADC9-23F5A61E28F0}" dt="2021-05-18T23:31:31.434" v="1378" actId="2062"/>
          <ac:graphicFrameMkLst>
            <pc:docMk/>
            <pc:sldMk cId="3317714451" sldId="559"/>
            <ac:graphicFrameMk id="4" creationId="{4A324B0B-0C1A-C840-A988-D12C4B51F27A}"/>
          </ac:graphicFrameMkLst>
        </pc:graphicFrameChg>
      </pc:sldChg>
      <pc:sldChg chg="modSp add mod">
        <pc:chgData name="Lauren Prole" userId="ca49aefa-64c4-4e72-993c-4bc9eb23d630" providerId="ADAL" clId="{993A8E2C-B663-420D-ADC9-23F5A61E28F0}" dt="2021-05-19T03:36:53.895" v="1761" actId="14100"/>
        <pc:sldMkLst>
          <pc:docMk/>
          <pc:sldMk cId="2078206613" sldId="560"/>
        </pc:sldMkLst>
        <pc:spChg chg="mod">
          <ac:chgData name="Lauren Prole" userId="ca49aefa-64c4-4e72-993c-4bc9eb23d630" providerId="ADAL" clId="{993A8E2C-B663-420D-ADC9-23F5A61E28F0}" dt="2021-05-18T22:20:08.747" v="562"/>
          <ac:spMkLst>
            <pc:docMk/>
            <pc:sldMk cId="2078206613" sldId="560"/>
            <ac:spMk id="2" creationId="{1E8ED310-8F2D-804F-9C81-B8D9C0966080}"/>
          </ac:spMkLst>
        </pc:spChg>
        <pc:spChg chg="mod">
          <ac:chgData name="Lauren Prole" userId="ca49aefa-64c4-4e72-993c-4bc9eb23d630" providerId="ADAL" clId="{993A8E2C-B663-420D-ADC9-23F5A61E28F0}" dt="2021-05-19T03:36:53.895" v="1761" actId="14100"/>
          <ac:spMkLst>
            <pc:docMk/>
            <pc:sldMk cId="2078206613" sldId="560"/>
            <ac:spMk id="3" creationId="{67FD47B5-8D22-AC48-8F64-E86AA0B804EE}"/>
          </ac:spMkLst>
        </pc:spChg>
      </pc:sldChg>
      <pc:sldChg chg="modSp add mod">
        <pc:chgData name="Lauren Prole" userId="ca49aefa-64c4-4e72-993c-4bc9eb23d630" providerId="ADAL" clId="{993A8E2C-B663-420D-ADC9-23F5A61E28F0}" dt="2021-05-18T23:41:24.501" v="1398" actId="2062"/>
        <pc:sldMkLst>
          <pc:docMk/>
          <pc:sldMk cId="1630547244" sldId="561"/>
        </pc:sldMkLst>
        <pc:spChg chg="mod">
          <ac:chgData name="Lauren Prole" userId="ca49aefa-64c4-4e72-993c-4bc9eb23d630" providerId="ADAL" clId="{993A8E2C-B663-420D-ADC9-23F5A61E28F0}" dt="2021-05-18T22:20:19.505" v="571" actId="20577"/>
          <ac:spMkLst>
            <pc:docMk/>
            <pc:sldMk cId="1630547244" sldId="561"/>
            <ac:spMk id="2" creationId="{7634BBB7-F81A-9F42-BBB8-FC0E0DBEFFCC}"/>
          </ac:spMkLst>
        </pc:spChg>
        <pc:graphicFrameChg chg="mod modGraphic">
          <ac:chgData name="Lauren Prole" userId="ca49aefa-64c4-4e72-993c-4bc9eb23d630" providerId="ADAL" clId="{993A8E2C-B663-420D-ADC9-23F5A61E28F0}" dt="2021-05-18T23:41:24.501" v="1398" actId="2062"/>
          <ac:graphicFrameMkLst>
            <pc:docMk/>
            <pc:sldMk cId="1630547244" sldId="561"/>
            <ac:graphicFrameMk id="7" creationId="{CD96B3B6-1C3A-A447-AE1F-2852A0A3EA86}"/>
          </ac:graphicFrameMkLst>
        </pc:graphicFrameChg>
      </pc:sldChg>
      <pc:sldChg chg="modSp add del mod">
        <pc:chgData name="Lauren Prole" userId="ca49aefa-64c4-4e72-993c-4bc9eb23d630" providerId="ADAL" clId="{993A8E2C-B663-420D-ADC9-23F5A61E28F0}" dt="2021-05-19T02:49:29.080" v="1485" actId="47"/>
        <pc:sldMkLst>
          <pc:docMk/>
          <pc:sldMk cId="2732048735" sldId="562"/>
        </pc:sldMkLst>
        <pc:spChg chg="mod">
          <ac:chgData name="Lauren Prole" userId="ca49aefa-64c4-4e72-993c-4bc9eb23d630" providerId="ADAL" clId="{993A8E2C-B663-420D-ADC9-23F5A61E28F0}" dt="2021-05-18T22:20:30.266" v="595" actId="20577"/>
          <ac:spMkLst>
            <pc:docMk/>
            <pc:sldMk cId="2732048735" sldId="562"/>
            <ac:spMk id="2" creationId="{CAB33A51-3E33-7D45-A44B-6EDE374AE6BD}"/>
          </ac:spMkLst>
        </pc:spChg>
        <pc:spChg chg="mod">
          <ac:chgData name="Lauren Prole" userId="ca49aefa-64c4-4e72-993c-4bc9eb23d630" providerId="ADAL" clId="{993A8E2C-B663-420D-ADC9-23F5A61E28F0}" dt="2021-05-18T23:30:52.810" v="1370" actId="14100"/>
          <ac:spMkLst>
            <pc:docMk/>
            <pc:sldMk cId="2732048735" sldId="562"/>
            <ac:spMk id="3" creationId="{AF0A73D9-FB3B-FC4C-96C8-D4D9969A97BB}"/>
          </ac:spMkLst>
        </pc:spChg>
      </pc:sldChg>
      <pc:sldChg chg="modSp add del mod addCm modCm">
        <pc:chgData name="Lauren Prole" userId="ca49aefa-64c4-4e72-993c-4bc9eb23d630" providerId="ADAL" clId="{993A8E2C-B663-420D-ADC9-23F5A61E28F0}" dt="2021-05-19T02:49:29.080" v="1485" actId="47"/>
        <pc:sldMkLst>
          <pc:docMk/>
          <pc:sldMk cId="299595870" sldId="563"/>
        </pc:sldMkLst>
        <pc:spChg chg="mod">
          <ac:chgData name="Lauren Prole" userId="ca49aefa-64c4-4e72-993c-4bc9eb23d630" providerId="ADAL" clId="{993A8E2C-B663-420D-ADC9-23F5A61E28F0}" dt="2021-05-18T22:20:37.198" v="596"/>
          <ac:spMkLst>
            <pc:docMk/>
            <pc:sldMk cId="299595870" sldId="563"/>
            <ac:spMk id="2" creationId="{A1D83D8E-B779-1746-BC49-9B515119757F}"/>
          </ac:spMkLst>
        </pc:spChg>
        <pc:spChg chg="mod">
          <ac:chgData name="Lauren Prole" userId="ca49aefa-64c4-4e72-993c-4bc9eb23d630" providerId="ADAL" clId="{993A8E2C-B663-420D-ADC9-23F5A61E28F0}" dt="2021-05-18T23:31:01.702" v="1372" actId="14100"/>
          <ac:spMkLst>
            <pc:docMk/>
            <pc:sldMk cId="299595870" sldId="563"/>
            <ac:spMk id="3" creationId="{C7FF6CA5-2B4C-014D-A2D1-76D08C834898}"/>
          </ac:spMkLst>
        </pc:spChg>
      </pc:sldChg>
      <pc:sldChg chg="addSp delSp modSp new mod ord modClrScheme chgLayout">
        <pc:chgData name="Lauren Prole" userId="ca49aefa-64c4-4e72-993c-4bc9eb23d630" providerId="ADAL" clId="{993A8E2C-B663-420D-ADC9-23F5A61E28F0}" dt="2021-05-18T23:40:05.447" v="1391" actId="20577"/>
        <pc:sldMkLst>
          <pc:docMk/>
          <pc:sldMk cId="1795206047" sldId="564"/>
        </pc:sldMkLst>
        <pc:spChg chg="del mod ord">
          <ac:chgData name="Lauren Prole" userId="ca49aefa-64c4-4e72-993c-4bc9eb23d630" providerId="ADAL" clId="{993A8E2C-B663-420D-ADC9-23F5A61E28F0}" dt="2021-05-18T21:49:14.993" v="7" actId="700"/>
          <ac:spMkLst>
            <pc:docMk/>
            <pc:sldMk cId="1795206047" sldId="564"/>
            <ac:spMk id="2" creationId="{04107D01-7F67-4B20-85B8-C964B9604458}"/>
          </ac:spMkLst>
        </pc:spChg>
        <pc:spChg chg="del mod ord">
          <ac:chgData name="Lauren Prole" userId="ca49aefa-64c4-4e72-993c-4bc9eb23d630" providerId="ADAL" clId="{993A8E2C-B663-420D-ADC9-23F5A61E28F0}" dt="2021-05-18T21:49:14.993" v="7" actId="700"/>
          <ac:spMkLst>
            <pc:docMk/>
            <pc:sldMk cId="1795206047" sldId="564"/>
            <ac:spMk id="3" creationId="{062A3038-77E3-4C51-A38A-F65BA274D664}"/>
          </ac:spMkLst>
        </pc:spChg>
        <pc:spChg chg="add mod ord">
          <ac:chgData name="Lauren Prole" userId="ca49aefa-64c4-4e72-993c-4bc9eb23d630" providerId="ADAL" clId="{993A8E2C-B663-420D-ADC9-23F5A61E28F0}" dt="2021-05-18T23:40:05.447" v="1391" actId="20577"/>
          <ac:spMkLst>
            <pc:docMk/>
            <pc:sldMk cId="1795206047" sldId="564"/>
            <ac:spMk id="4" creationId="{CCD40D4D-B7BC-43C3-8BD6-0CC2EEC34FA5}"/>
          </ac:spMkLst>
        </pc:spChg>
        <pc:spChg chg="add mod ord">
          <ac:chgData name="Lauren Prole" userId="ca49aefa-64c4-4e72-993c-4bc9eb23d630" providerId="ADAL" clId="{993A8E2C-B663-420D-ADC9-23F5A61E28F0}" dt="2021-05-18T21:49:14.993" v="7" actId="700"/>
          <ac:spMkLst>
            <pc:docMk/>
            <pc:sldMk cId="1795206047" sldId="564"/>
            <ac:spMk id="5" creationId="{D6FCE978-9D1B-4D59-A3F3-5D5FBDF10321}"/>
          </ac:spMkLst>
        </pc:spChg>
      </pc:sldChg>
      <pc:sldChg chg="add del">
        <pc:chgData name="Lauren Prole" userId="ca49aefa-64c4-4e72-993c-4bc9eb23d630" providerId="ADAL" clId="{993A8E2C-B663-420D-ADC9-23F5A61E28F0}" dt="2021-05-18T22:30:52.485" v="691" actId="47"/>
        <pc:sldMkLst>
          <pc:docMk/>
          <pc:sldMk cId="5972697" sldId="565"/>
        </pc:sldMkLst>
      </pc:sldChg>
      <pc:sldChg chg="addSp delSp modSp add mod modClrScheme chgLayout">
        <pc:chgData name="Lauren Prole" userId="ca49aefa-64c4-4e72-993c-4bc9eb23d630" providerId="ADAL" clId="{993A8E2C-B663-420D-ADC9-23F5A61E28F0}" dt="2021-05-19T03:03:12.509" v="1572" actId="20577"/>
        <pc:sldMkLst>
          <pc:docMk/>
          <pc:sldMk cId="2449883611" sldId="566"/>
        </pc:sldMkLst>
        <pc:spChg chg="add mod ord">
          <ac:chgData name="Lauren Prole" userId="ca49aefa-64c4-4e72-993c-4bc9eb23d630" providerId="ADAL" clId="{993A8E2C-B663-420D-ADC9-23F5A61E28F0}" dt="2021-05-18T22:31:54.152" v="706" actId="14100"/>
          <ac:spMkLst>
            <pc:docMk/>
            <pc:sldMk cId="2449883611" sldId="566"/>
            <ac:spMk id="2" creationId="{B857A95F-4852-4C77-8EAE-5BB3F26BB74C}"/>
          </ac:spMkLst>
        </pc:spChg>
        <pc:spChg chg="mod ord">
          <ac:chgData name="Lauren Prole" userId="ca49aefa-64c4-4e72-993c-4bc9eb23d630" providerId="ADAL" clId="{993A8E2C-B663-420D-ADC9-23F5A61E28F0}" dt="2021-05-19T03:03:12.509" v="1572" actId="20577"/>
          <ac:spMkLst>
            <pc:docMk/>
            <pc:sldMk cId="2449883611" sldId="566"/>
            <ac:spMk id="4" creationId="{00000000-0000-0000-0000-000000000000}"/>
          </ac:spMkLst>
        </pc:spChg>
        <pc:spChg chg="add del mod">
          <ac:chgData name="Lauren Prole" userId="ca49aefa-64c4-4e72-993c-4bc9eb23d630" providerId="ADAL" clId="{993A8E2C-B663-420D-ADC9-23F5A61E28F0}" dt="2021-05-18T22:31:48.943" v="705" actId="478"/>
          <ac:spMkLst>
            <pc:docMk/>
            <pc:sldMk cId="2449883611" sldId="566"/>
            <ac:spMk id="5" creationId="{FAD078D0-8D20-4873-A579-3E1F7B426400}"/>
          </ac:spMkLst>
        </pc:spChg>
        <pc:spChg chg="del mod ord">
          <ac:chgData name="Lauren Prole" userId="ca49aefa-64c4-4e72-993c-4bc9eb23d630" providerId="ADAL" clId="{993A8E2C-B663-420D-ADC9-23F5A61E28F0}" dt="2021-05-18T22:31:47.165" v="704" actId="478"/>
          <ac:spMkLst>
            <pc:docMk/>
            <pc:sldMk cId="2449883611" sldId="566"/>
            <ac:spMk id="6" creationId="{00000000-0000-0000-0000-000000000000}"/>
          </ac:spMkLst>
        </pc:spChg>
      </pc:sldChg>
      <pc:sldChg chg="modSp add mod">
        <pc:chgData name="Lauren Prole" userId="ca49aefa-64c4-4e72-993c-4bc9eb23d630" providerId="ADAL" clId="{993A8E2C-B663-420D-ADC9-23F5A61E28F0}" dt="2021-05-18T22:32:12.240" v="712" actId="403"/>
        <pc:sldMkLst>
          <pc:docMk/>
          <pc:sldMk cId="644197763" sldId="567"/>
        </pc:sldMkLst>
        <pc:spChg chg="mod">
          <ac:chgData name="Lauren Prole" userId="ca49aefa-64c4-4e72-993c-4bc9eb23d630" providerId="ADAL" clId="{993A8E2C-B663-420D-ADC9-23F5A61E28F0}" dt="2021-05-18T22:32:12.240" v="712" actId="403"/>
          <ac:spMkLst>
            <pc:docMk/>
            <pc:sldMk cId="644197763" sldId="567"/>
            <ac:spMk id="6" creationId="{00000000-0000-0000-0000-000000000000}"/>
          </ac:spMkLst>
        </pc:spChg>
      </pc:sldChg>
      <pc:sldChg chg="modSp add mod">
        <pc:chgData name="Lauren Prole" userId="ca49aefa-64c4-4e72-993c-4bc9eb23d630" providerId="ADAL" clId="{993A8E2C-B663-420D-ADC9-23F5A61E28F0}" dt="2021-05-18T22:32:06.390" v="710" actId="255"/>
        <pc:sldMkLst>
          <pc:docMk/>
          <pc:sldMk cId="4145039164" sldId="568"/>
        </pc:sldMkLst>
        <pc:spChg chg="mod">
          <ac:chgData name="Lauren Prole" userId="ca49aefa-64c4-4e72-993c-4bc9eb23d630" providerId="ADAL" clId="{993A8E2C-B663-420D-ADC9-23F5A61E28F0}" dt="2021-05-18T22:32:06.390" v="710" actId="255"/>
          <ac:spMkLst>
            <pc:docMk/>
            <pc:sldMk cId="4145039164" sldId="568"/>
            <ac:spMk id="6" creationId="{00000000-0000-0000-0000-000000000000}"/>
          </ac:spMkLst>
        </pc:spChg>
      </pc:sldChg>
      <pc:sldChg chg="modSp add mod">
        <pc:chgData name="Lauren Prole" userId="ca49aefa-64c4-4e72-993c-4bc9eb23d630" providerId="ADAL" clId="{993A8E2C-B663-420D-ADC9-23F5A61E28F0}" dt="2021-05-18T22:32:21.646" v="715" actId="6549"/>
        <pc:sldMkLst>
          <pc:docMk/>
          <pc:sldMk cId="392839420" sldId="569"/>
        </pc:sldMkLst>
        <pc:spChg chg="mod">
          <ac:chgData name="Lauren Prole" userId="ca49aefa-64c4-4e72-993c-4bc9eb23d630" providerId="ADAL" clId="{993A8E2C-B663-420D-ADC9-23F5A61E28F0}" dt="2021-05-18T22:32:21.646" v="715" actId="6549"/>
          <ac:spMkLst>
            <pc:docMk/>
            <pc:sldMk cId="392839420" sldId="569"/>
            <ac:spMk id="6" creationId="{00000000-0000-0000-0000-000000000000}"/>
          </ac:spMkLst>
        </pc:spChg>
      </pc:sldChg>
      <pc:sldChg chg="modSp add mod">
        <pc:chgData name="Lauren Prole" userId="ca49aefa-64c4-4e72-993c-4bc9eb23d630" providerId="ADAL" clId="{993A8E2C-B663-420D-ADC9-23F5A61E28F0}" dt="2021-05-18T22:32:30.551" v="718" actId="120"/>
        <pc:sldMkLst>
          <pc:docMk/>
          <pc:sldMk cId="2130466309" sldId="570"/>
        </pc:sldMkLst>
        <pc:spChg chg="mod">
          <ac:chgData name="Lauren Prole" userId="ca49aefa-64c4-4e72-993c-4bc9eb23d630" providerId="ADAL" clId="{993A8E2C-B663-420D-ADC9-23F5A61E28F0}" dt="2021-05-18T22:32:30.551" v="718" actId="120"/>
          <ac:spMkLst>
            <pc:docMk/>
            <pc:sldMk cId="2130466309" sldId="570"/>
            <ac:spMk id="6" creationId="{00000000-0000-0000-0000-000000000000}"/>
          </ac:spMkLst>
        </pc:spChg>
      </pc:sldChg>
      <pc:sldChg chg="modSp add mod">
        <pc:chgData name="Lauren Prole" userId="ca49aefa-64c4-4e72-993c-4bc9eb23d630" providerId="ADAL" clId="{993A8E2C-B663-420D-ADC9-23F5A61E28F0}" dt="2021-05-18T22:32:37.079" v="721" actId="403"/>
        <pc:sldMkLst>
          <pc:docMk/>
          <pc:sldMk cId="1390261257" sldId="571"/>
        </pc:sldMkLst>
        <pc:spChg chg="mod">
          <ac:chgData name="Lauren Prole" userId="ca49aefa-64c4-4e72-993c-4bc9eb23d630" providerId="ADAL" clId="{993A8E2C-B663-420D-ADC9-23F5A61E28F0}" dt="2021-05-18T22:32:37.079" v="721" actId="403"/>
          <ac:spMkLst>
            <pc:docMk/>
            <pc:sldMk cId="1390261257" sldId="571"/>
            <ac:spMk id="6" creationId="{00000000-0000-0000-0000-000000000000}"/>
          </ac:spMkLst>
        </pc:spChg>
      </pc:sldChg>
      <pc:sldChg chg="add">
        <pc:chgData name="Lauren Prole" userId="ca49aefa-64c4-4e72-993c-4bc9eb23d630" providerId="ADAL" clId="{993A8E2C-B663-420D-ADC9-23F5A61E28F0}" dt="2021-05-18T22:30:31.237" v="690"/>
        <pc:sldMkLst>
          <pc:docMk/>
          <pc:sldMk cId="219604410" sldId="572"/>
        </pc:sldMkLst>
      </pc:sldChg>
      <pc:sldChg chg="add">
        <pc:chgData name="Lauren Prole" userId="ca49aefa-64c4-4e72-993c-4bc9eb23d630" providerId="ADAL" clId="{993A8E2C-B663-420D-ADC9-23F5A61E28F0}" dt="2021-05-18T22:30:31.237" v="690"/>
        <pc:sldMkLst>
          <pc:docMk/>
          <pc:sldMk cId="4131410389" sldId="573"/>
        </pc:sldMkLst>
      </pc:sldChg>
      <pc:sldChg chg="modSp add mod">
        <pc:chgData name="Lauren Prole" userId="ca49aefa-64c4-4e72-993c-4bc9eb23d630" providerId="ADAL" clId="{993A8E2C-B663-420D-ADC9-23F5A61E28F0}" dt="2021-05-18T22:32:58.570" v="725" actId="14100"/>
        <pc:sldMkLst>
          <pc:docMk/>
          <pc:sldMk cId="3065885034" sldId="574"/>
        </pc:sldMkLst>
        <pc:spChg chg="mod">
          <ac:chgData name="Lauren Prole" userId="ca49aefa-64c4-4e72-993c-4bc9eb23d630" providerId="ADAL" clId="{993A8E2C-B663-420D-ADC9-23F5A61E28F0}" dt="2021-05-18T22:32:58.570" v="725" actId="14100"/>
          <ac:spMkLst>
            <pc:docMk/>
            <pc:sldMk cId="3065885034" sldId="574"/>
            <ac:spMk id="6" creationId="{00000000-0000-0000-0000-000000000000}"/>
          </ac:spMkLst>
        </pc:spChg>
      </pc:sldChg>
      <pc:sldChg chg="modSp add mod">
        <pc:chgData name="Lauren Prole" userId="ca49aefa-64c4-4e72-993c-4bc9eb23d630" providerId="ADAL" clId="{993A8E2C-B663-420D-ADC9-23F5A61E28F0}" dt="2021-05-18T22:33:10.167" v="728" actId="404"/>
        <pc:sldMkLst>
          <pc:docMk/>
          <pc:sldMk cId="1108759395" sldId="575"/>
        </pc:sldMkLst>
        <pc:spChg chg="mod">
          <ac:chgData name="Lauren Prole" userId="ca49aefa-64c4-4e72-993c-4bc9eb23d630" providerId="ADAL" clId="{993A8E2C-B663-420D-ADC9-23F5A61E28F0}" dt="2021-05-18T22:33:10.167" v="728" actId="404"/>
          <ac:spMkLst>
            <pc:docMk/>
            <pc:sldMk cId="1108759395" sldId="575"/>
            <ac:spMk id="6" creationId="{00000000-0000-0000-0000-000000000000}"/>
          </ac:spMkLst>
        </pc:spChg>
      </pc:sldChg>
      <pc:sldChg chg="modSp add mod">
        <pc:chgData name="Lauren Prole" userId="ca49aefa-64c4-4e72-993c-4bc9eb23d630" providerId="ADAL" clId="{993A8E2C-B663-420D-ADC9-23F5A61E28F0}" dt="2021-05-18T22:33:17.519" v="730" actId="14100"/>
        <pc:sldMkLst>
          <pc:docMk/>
          <pc:sldMk cId="3705882869" sldId="576"/>
        </pc:sldMkLst>
        <pc:spChg chg="mod">
          <ac:chgData name="Lauren Prole" userId="ca49aefa-64c4-4e72-993c-4bc9eb23d630" providerId="ADAL" clId="{993A8E2C-B663-420D-ADC9-23F5A61E28F0}" dt="2021-05-18T22:33:17.519" v="730" actId="14100"/>
          <ac:spMkLst>
            <pc:docMk/>
            <pc:sldMk cId="3705882869" sldId="576"/>
            <ac:spMk id="6" creationId="{00000000-0000-0000-0000-000000000000}"/>
          </ac:spMkLst>
        </pc:spChg>
      </pc:sldChg>
      <pc:sldChg chg="modSp add mod">
        <pc:chgData name="Lauren Prole" userId="ca49aefa-64c4-4e72-993c-4bc9eb23d630" providerId="ADAL" clId="{993A8E2C-B663-420D-ADC9-23F5A61E28F0}" dt="2021-05-18T22:33:30.957" v="734" actId="403"/>
        <pc:sldMkLst>
          <pc:docMk/>
          <pc:sldMk cId="3966556029" sldId="577"/>
        </pc:sldMkLst>
        <pc:spChg chg="mod">
          <ac:chgData name="Lauren Prole" userId="ca49aefa-64c4-4e72-993c-4bc9eb23d630" providerId="ADAL" clId="{993A8E2C-B663-420D-ADC9-23F5A61E28F0}" dt="2021-05-18T22:33:30.957" v="734" actId="403"/>
          <ac:spMkLst>
            <pc:docMk/>
            <pc:sldMk cId="3966556029" sldId="577"/>
            <ac:spMk id="6" creationId="{00000000-0000-0000-0000-000000000000}"/>
          </ac:spMkLst>
        </pc:spChg>
      </pc:sldChg>
      <pc:sldChg chg="modSp add mod">
        <pc:chgData name="Lauren Prole" userId="ca49aefa-64c4-4e72-993c-4bc9eb23d630" providerId="ADAL" clId="{993A8E2C-B663-420D-ADC9-23F5A61E28F0}" dt="2021-05-18T22:33:27.465" v="733" actId="403"/>
        <pc:sldMkLst>
          <pc:docMk/>
          <pc:sldMk cId="2648786671" sldId="578"/>
        </pc:sldMkLst>
        <pc:spChg chg="mod">
          <ac:chgData name="Lauren Prole" userId="ca49aefa-64c4-4e72-993c-4bc9eb23d630" providerId="ADAL" clId="{993A8E2C-B663-420D-ADC9-23F5A61E28F0}" dt="2021-05-18T22:33:27.465" v="733" actId="403"/>
          <ac:spMkLst>
            <pc:docMk/>
            <pc:sldMk cId="2648786671" sldId="578"/>
            <ac:spMk id="6" creationId="{00000000-0000-0000-0000-000000000000}"/>
          </ac:spMkLst>
        </pc:spChg>
      </pc:sldChg>
      <pc:sldChg chg="modSp add mod ord">
        <pc:chgData name="Lauren Prole" userId="ca49aefa-64c4-4e72-993c-4bc9eb23d630" providerId="ADAL" clId="{993A8E2C-B663-420D-ADC9-23F5A61E28F0}" dt="2021-05-19T03:02:53.796" v="1560" actId="20577"/>
        <pc:sldMkLst>
          <pc:docMk/>
          <pc:sldMk cId="491703821" sldId="579"/>
        </pc:sldMkLst>
        <pc:spChg chg="mod">
          <ac:chgData name="Lauren Prole" userId="ca49aefa-64c4-4e72-993c-4bc9eb23d630" providerId="ADAL" clId="{993A8E2C-B663-420D-ADC9-23F5A61E28F0}" dt="2021-05-19T03:02:53.796" v="1560" actId="20577"/>
          <ac:spMkLst>
            <pc:docMk/>
            <pc:sldMk cId="491703821" sldId="579"/>
            <ac:spMk id="4" creationId="{00000000-0000-0000-0000-000000000000}"/>
          </ac:spMkLst>
        </pc:spChg>
        <pc:spChg chg="mod">
          <ac:chgData name="Lauren Prole" userId="ca49aefa-64c4-4e72-993c-4bc9eb23d630" providerId="ADAL" clId="{993A8E2C-B663-420D-ADC9-23F5A61E28F0}" dt="2021-05-18T23:46:48.952" v="1412" actId="313"/>
          <ac:spMkLst>
            <pc:docMk/>
            <pc:sldMk cId="491703821" sldId="579"/>
            <ac:spMk id="6" creationId="{00000000-0000-0000-0000-000000000000}"/>
          </ac:spMkLst>
        </pc:spChg>
      </pc:sldChg>
      <pc:sldChg chg="modSp add mod">
        <pc:chgData name="Lauren Prole" userId="ca49aefa-64c4-4e72-993c-4bc9eb23d630" providerId="ADAL" clId="{993A8E2C-B663-420D-ADC9-23F5A61E28F0}" dt="2021-05-19T02:49:43.875" v="1516" actId="20577"/>
        <pc:sldMkLst>
          <pc:docMk/>
          <pc:sldMk cId="2732048735" sldId="580"/>
        </pc:sldMkLst>
        <pc:spChg chg="mod">
          <ac:chgData name="Lauren Prole" userId="ca49aefa-64c4-4e72-993c-4bc9eb23d630" providerId="ADAL" clId="{993A8E2C-B663-420D-ADC9-23F5A61E28F0}" dt="2021-05-19T02:49:43.875" v="1516" actId="20577"/>
          <ac:spMkLst>
            <pc:docMk/>
            <pc:sldMk cId="2732048735" sldId="580"/>
            <ac:spMk id="2" creationId="{CAB33A51-3E33-7D45-A44B-6EDE374AE6BD}"/>
          </ac:spMkLst>
        </pc:spChg>
      </pc:sldChg>
      <pc:sldChg chg="modSp add mod">
        <pc:chgData name="Lauren Prole" userId="ca49aefa-64c4-4e72-993c-4bc9eb23d630" providerId="ADAL" clId="{993A8E2C-B663-420D-ADC9-23F5A61E28F0}" dt="2021-05-19T02:49:51.107" v="1518" actId="14100"/>
        <pc:sldMkLst>
          <pc:docMk/>
          <pc:sldMk cId="299595870" sldId="581"/>
        </pc:sldMkLst>
        <pc:spChg chg="mod">
          <ac:chgData name="Lauren Prole" userId="ca49aefa-64c4-4e72-993c-4bc9eb23d630" providerId="ADAL" clId="{993A8E2C-B663-420D-ADC9-23F5A61E28F0}" dt="2021-05-19T02:49:47.846" v="1517"/>
          <ac:spMkLst>
            <pc:docMk/>
            <pc:sldMk cId="299595870" sldId="581"/>
            <ac:spMk id="2" creationId="{A1D83D8E-B779-1746-BC49-9B515119757F}"/>
          </ac:spMkLst>
        </pc:spChg>
        <pc:spChg chg="mod">
          <ac:chgData name="Lauren Prole" userId="ca49aefa-64c4-4e72-993c-4bc9eb23d630" providerId="ADAL" clId="{993A8E2C-B663-420D-ADC9-23F5A61E28F0}" dt="2021-05-19T02:49:51.107" v="1518" actId="14100"/>
          <ac:spMkLst>
            <pc:docMk/>
            <pc:sldMk cId="299595870" sldId="581"/>
            <ac:spMk id="3" creationId="{C7FF6CA5-2B4C-014D-A2D1-76D08C834898}"/>
          </ac:spMkLst>
        </pc:spChg>
      </pc:sldChg>
      <pc:sldChg chg="modSp add mod">
        <pc:chgData name="Lauren Prole" userId="ca49aefa-64c4-4e72-993c-4bc9eb23d630" providerId="ADAL" clId="{993A8E2C-B663-420D-ADC9-23F5A61E28F0}" dt="2021-05-19T02:49:53.536" v="1519"/>
        <pc:sldMkLst>
          <pc:docMk/>
          <pc:sldMk cId="1737614667" sldId="582"/>
        </pc:sldMkLst>
        <pc:spChg chg="mod">
          <ac:chgData name="Lauren Prole" userId="ca49aefa-64c4-4e72-993c-4bc9eb23d630" providerId="ADAL" clId="{993A8E2C-B663-420D-ADC9-23F5A61E28F0}" dt="2021-05-19T02:49:53.536" v="1519"/>
          <ac:spMkLst>
            <pc:docMk/>
            <pc:sldMk cId="1737614667" sldId="582"/>
            <ac:spMk id="2" creationId="{2D5A6654-3291-1C4E-9ADA-DA11B343DE98}"/>
          </ac:spMkLst>
        </pc:spChg>
      </pc:sldChg>
      <pc:sldChg chg="add">
        <pc:chgData name="Lauren Prole" userId="ca49aefa-64c4-4e72-993c-4bc9eb23d630" providerId="ADAL" clId="{993A8E2C-B663-420D-ADC9-23F5A61E28F0}" dt="2021-05-19T02:49:31.111" v="1486"/>
        <pc:sldMkLst>
          <pc:docMk/>
          <pc:sldMk cId="1673014220" sldId="583"/>
        </pc:sldMkLst>
      </pc:sldChg>
      <pc:sldChg chg="modSp add mod">
        <pc:chgData name="Lauren Prole" userId="ca49aefa-64c4-4e72-993c-4bc9eb23d630" providerId="ADAL" clId="{993A8E2C-B663-420D-ADC9-23F5A61E28F0}" dt="2021-05-19T03:37:14.097" v="1764" actId="14100"/>
        <pc:sldMkLst>
          <pc:docMk/>
          <pc:sldMk cId="3494601010" sldId="584"/>
        </pc:sldMkLst>
        <pc:spChg chg="mod">
          <ac:chgData name="Lauren Prole" userId="ca49aefa-64c4-4e72-993c-4bc9eb23d630" providerId="ADAL" clId="{993A8E2C-B663-420D-ADC9-23F5A61E28F0}" dt="2021-05-19T03:37:14.097" v="1764" actId="14100"/>
          <ac:spMkLst>
            <pc:docMk/>
            <pc:sldMk cId="3494601010" sldId="584"/>
            <ac:spMk id="3" creationId="{A7204005-AE85-D341-9DCA-E1ECD9972648}"/>
          </ac:spMkLst>
        </pc:spChg>
      </pc:sldChg>
      <pc:sldChg chg="modSp add mod ord">
        <pc:chgData name="Lauren Prole" userId="ca49aefa-64c4-4e72-993c-4bc9eb23d630" providerId="ADAL" clId="{993A8E2C-B663-420D-ADC9-23F5A61E28F0}" dt="2021-05-19T02:57:07.515" v="1542" actId="207"/>
        <pc:sldMkLst>
          <pc:docMk/>
          <pc:sldMk cId="3119144610" sldId="1093"/>
        </pc:sldMkLst>
        <pc:graphicFrameChg chg="mod modGraphic">
          <ac:chgData name="Lauren Prole" userId="ca49aefa-64c4-4e72-993c-4bc9eb23d630" providerId="ADAL" clId="{993A8E2C-B663-420D-ADC9-23F5A61E28F0}" dt="2021-05-19T02:57:07.515" v="1542" actId="207"/>
          <ac:graphicFrameMkLst>
            <pc:docMk/>
            <pc:sldMk cId="3119144610" sldId="1093"/>
            <ac:graphicFrameMk id="10" creationId="{F26840AA-F2CC-499C-B392-E6E1C4459AA4}"/>
          </ac:graphicFrameMkLst>
        </pc:graphicFrameChg>
      </pc:sldChg>
    </pc:docChg>
  </pc:docChgLst>
  <pc:docChgLst>
    <pc:chgData name="Prole, Lauren" userId="S::lauren.prole@azahcccs.gov::ca49aefa-64c4-4e72-993c-4bc9eb23d630" providerId="AD" clId="Web-{C139C99F-80BE-0000-C4E6-EFCF9EED2A44}"/>
    <pc:docChg chg="modSld">
      <pc:chgData name="Prole, Lauren" userId="S::lauren.prole@azahcccs.gov::ca49aefa-64c4-4e72-993c-4bc9eb23d630" providerId="AD" clId="Web-{C139C99F-80BE-0000-C4E6-EFCF9EED2A44}" dt="2021-05-18T21:46:14.902" v="2" actId="20577"/>
      <pc:docMkLst>
        <pc:docMk/>
      </pc:docMkLst>
      <pc:sldChg chg="modSp">
        <pc:chgData name="Prole, Lauren" userId="S::lauren.prole@azahcccs.gov::ca49aefa-64c4-4e72-993c-4bc9eb23d630" providerId="AD" clId="Web-{C139C99F-80BE-0000-C4E6-EFCF9EED2A44}" dt="2021-05-18T21:46:01.198" v="1"/>
        <pc:sldMkLst>
          <pc:docMk/>
          <pc:sldMk cId="3573961239" sldId="262"/>
        </pc:sldMkLst>
        <pc:spChg chg="mod">
          <ac:chgData name="Prole, Lauren" userId="S::lauren.prole@azahcccs.gov::ca49aefa-64c4-4e72-993c-4bc9eb23d630" providerId="AD" clId="Web-{C139C99F-80BE-0000-C4E6-EFCF9EED2A44}" dt="2021-05-18T21:46:01.198" v="1"/>
          <ac:spMkLst>
            <pc:docMk/>
            <pc:sldMk cId="3573961239" sldId="262"/>
            <ac:spMk id="2" creationId="{00000000-0000-0000-0000-000000000000}"/>
          </ac:spMkLst>
        </pc:spChg>
      </pc:sldChg>
      <pc:sldChg chg="modSp">
        <pc:chgData name="Prole, Lauren" userId="S::lauren.prole@azahcccs.gov::ca49aefa-64c4-4e72-993c-4bc9eb23d630" providerId="AD" clId="Web-{C139C99F-80BE-0000-C4E6-EFCF9EED2A44}" dt="2021-05-18T21:46:14.902" v="2" actId="20577"/>
        <pc:sldMkLst>
          <pc:docMk/>
          <pc:sldMk cId="1559540883" sldId="286"/>
        </pc:sldMkLst>
        <pc:spChg chg="mod">
          <ac:chgData name="Prole, Lauren" userId="S::lauren.prole@azahcccs.gov::ca49aefa-64c4-4e72-993c-4bc9eb23d630" providerId="AD" clId="Web-{C139C99F-80BE-0000-C4E6-EFCF9EED2A44}" dt="2021-05-18T21:46:14.902" v="2" actId="20577"/>
          <ac:spMkLst>
            <pc:docMk/>
            <pc:sldMk cId="1559540883" sldId="286"/>
            <ac:spMk id="4" creationId="{00000000-0000-0000-0000-000000000000}"/>
          </ac:spMkLst>
        </pc:spChg>
      </pc:sldChg>
    </pc:docChg>
  </pc:docChgLst>
  <pc:docChgLst>
    <pc:chgData name="Douiki, Hind" userId="55f111b2-c425-481e-bdce-d9b1951ccae6" providerId="ADAL" clId="{32C07897-5AFB-4E4E-A5C4-1FB2C5564135}"/>
    <pc:docChg chg="undo custSel delSld modSld">
      <pc:chgData name="Douiki, Hind" userId="55f111b2-c425-481e-bdce-d9b1951ccae6" providerId="ADAL" clId="{32C07897-5AFB-4E4E-A5C4-1FB2C5564135}" dt="2021-05-17T17:09:52.231" v="181" actId="14100"/>
      <pc:docMkLst>
        <pc:docMk/>
      </pc:docMkLst>
      <pc:sldChg chg="modSp mod">
        <pc:chgData name="Douiki, Hind" userId="55f111b2-c425-481e-bdce-d9b1951ccae6" providerId="ADAL" clId="{32C07897-5AFB-4E4E-A5C4-1FB2C5564135}" dt="2021-05-17T16:39:18.177" v="19" actId="20577"/>
        <pc:sldMkLst>
          <pc:docMk/>
          <pc:sldMk cId="684398803" sldId="290"/>
        </pc:sldMkLst>
        <pc:spChg chg="mod">
          <ac:chgData name="Douiki, Hind" userId="55f111b2-c425-481e-bdce-d9b1951ccae6" providerId="ADAL" clId="{32C07897-5AFB-4E4E-A5C4-1FB2C5564135}" dt="2021-05-17T16:39:18.177" v="19" actId="20577"/>
          <ac:spMkLst>
            <pc:docMk/>
            <pc:sldMk cId="684398803" sldId="290"/>
            <ac:spMk id="3" creationId="{CAA44848-EB50-46A9-9760-B3654FE3AD0E}"/>
          </ac:spMkLst>
        </pc:spChg>
      </pc:sldChg>
      <pc:sldChg chg="modSp mod">
        <pc:chgData name="Douiki, Hind" userId="55f111b2-c425-481e-bdce-d9b1951ccae6" providerId="ADAL" clId="{32C07897-5AFB-4E4E-A5C4-1FB2C5564135}" dt="2021-05-17T16:39:39.900" v="25" actId="20577"/>
        <pc:sldMkLst>
          <pc:docMk/>
          <pc:sldMk cId="864736420" sldId="294"/>
        </pc:sldMkLst>
        <pc:spChg chg="mod">
          <ac:chgData name="Douiki, Hind" userId="55f111b2-c425-481e-bdce-d9b1951ccae6" providerId="ADAL" clId="{32C07897-5AFB-4E4E-A5C4-1FB2C5564135}" dt="2021-05-17T16:39:39.900" v="25" actId="20577"/>
          <ac:spMkLst>
            <pc:docMk/>
            <pc:sldMk cId="864736420" sldId="294"/>
            <ac:spMk id="3" creationId="{94789976-76BC-43B7-B46B-87DD1BD1EB64}"/>
          </ac:spMkLst>
        </pc:spChg>
      </pc:sldChg>
      <pc:sldChg chg="modSp mod">
        <pc:chgData name="Douiki, Hind" userId="55f111b2-c425-481e-bdce-d9b1951ccae6" providerId="ADAL" clId="{32C07897-5AFB-4E4E-A5C4-1FB2C5564135}" dt="2021-05-17T16:40:18.759" v="32" actId="20577"/>
        <pc:sldMkLst>
          <pc:docMk/>
          <pc:sldMk cId="324119306" sldId="295"/>
        </pc:sldMkLst>
        <pc:spChg chg="mod">
          <ac:chgData name="Douiki, Hind" userId="55f111b2-c425-481e-bdce-d9b1951ccae6" providerId="ADAL" clId="{32C07897-5AFB-4E4E-A5C4-1FB2C5564135}" dt="2021-05-17T16:40:18.759" v="32" actId="20577"/>
          <ac:spMkLst>
            <pc:docMk/>
            <pc:sldMk cId="324119306" sldId="295"/>
            <ac:spMk id="3" creationId="{4EAF6874-A106-41C3-ACE3-C00DEFB581D7}"/>
          </ac:spMkLst>
        </pc:spChg>
      </pc:sldChg>
      <pc:sldChg chg="modSp mod">
        <pc:chgData name="Douiki, Hind" userId="55f111b2-c425-481e-bdce-d9b1951ccae6" providerId="ADAL" clId="{32C07897-5AFB-4E4E-A5C4-1FB2C5564135}" dt="2021-05-17T16:43:15.136" v="36" actId="13926"/>
        <pc:sldMkLst>
          <pc:docMk/>
          <pc:sldMk cId="3001712631" sldId="303"/>
        </pc:sldMkLst>
        <pc:graphicFrameChg chg="modGraphic">
          <ac:chgData name="Douiki, Hind" userId="55f111b2-c425-481e-bdce-d9b1951ccae6" providerId="ADAL" clId="{32C07897-5AFB-4E4E-A5C4-1FB2C5564135}" dt="2021-05-17T16:43:15.136" v="36" actId="13926"/>
          <ac:graphicFrameMkLst>
            <pc:docMk/>
            <pc:sldMk cId="3001712631" sldId="303"/>
            <ac:graphicFrameMk id="4" creationId="{9C049945-34E8-4789-853F-8A040B402249}"/>
          </ac:graphicFrameMkLst>
        </pc:graphicFrameChg>
      </pc:sldChg>
      <pc:sldChg chg="modSp mod">
        <pc:chgData name="Douiki, Hind" userId="55f111b2-c425-481e-bdce-d9b1951ccae6" providerId="ADAL" clId="{32C07897-5AFB-4E4E-A5C4-1FB2C5564135}" dt="2021-05-17T16:44:38.393" v="41" actId="20577"/>
        <pc:sldMkLst>
          <pc:docMk/>
          <pc:sldMk cId="1599632240" sldId="311"/>
        </pc:sldMkLst>
        <pc:spChg chg="mod">
          <ac:chgData name="Douiki, Hind" userId="55f111b2-c425-481e-bdce-d9b1951ccae6" providerId="ADAL" clId="{32C07897-5AFB-4E4E-A5C4-1FB2C5564135}" dt="2021-05-17T16:44:38.393" v="41" actId="20577"/>
          <ac:spMkLst>
            <pc:docMk/>
            <pc:sldMk cId="1599632240" sldId="311"/>
            <ac:spMk id="3" creationId="{6940533A-F821-4B9A-8DAE-67C56AD4494F}"/>
          </ac:spMkLst>
        </pc:spChg>
      </pc:sldChg>
      <pc:sldChg chg="modSp mod">
        <pc:chgData name="Douiki, Hind" userId="55f111b2-c425-481e-bdce-d9b1951ccae6" providerId="ADAL" clId="{32C07897-5AFB-4E4E-A5C4-1FB2C5564135}" dt="2021-05-17T16:47:34.562" v="42" actId="20577"/>
        <pc:sldMkLst>
          <pc:docMk/>
          <pc:sldMk cId="2051459448" sldId="312"/>
        </pc:sldMkLst>
        <pc:spChg chg="mod">
          <ac:chgData name="Douiki, Hind" userId="55f111b2-c425-481e-bdce-d9b1951ccae6" providerId="ADAL" clId="{32C07897-5AFB-4E4E-A5C4-1FB2C5564135}" dt="2021-05-17T16:47:34.562" v="42" actId="20577"/>
          <ac:spMkLst>
            <pc:docMk/>
            <pc:sldMk cId="2051459448" sldId="312"/>
            <ac:spMk id="3" creationId="{B0B81597-F724-4C65-82F3-978160CE1CF8}"/>
          </ac:spMkLst>
        </pc:spChg>
      </pc:sldChg>
      <pc:sldChg chg="modSp mod">
        <pc:chgData name="Douiki, Hind" userId="55f111b2-c425-481e-bdce-d9b1951ccae6" providerId="ADAL" clId="{32C07897-5AFB-4E4E-A5C4-1FB2C5564135}" dt="2021-05-17T16:50:23.587" v="74" actId="20577"/>
        <pc:sldMkLst>
          <pc:docMk/>
          <pc:sldMk cId="3707975971" sldId="317"/>
        </pc:sldMkLst>
        <pc:spChg chg="mod">
          <ac:chgData name="Douiki, Hind" userId="55f111b2-c425-481e-bdce-d9b1951ccae6" providerId="ADAL" clId="{32C07897-5AFB-4E4E-A5C4-1FB2C5564135}" dt="2021-05-17T16:50:23.587" v="74" actId="20577"/>
          <ac:spMkLst>
            <pc:docMk/>
            <pc:sldMk cId="3707975971" sldId="317"/>
            <ac:spMk id="3" creationId="{D2F53CCC-F8E6-4EA2-BC3C-9FE834665AE6}"/>
          </ac:spMkLst>
        </pc:spChg>
      </pc:sldChg>
      <pc:sldChg chg="modSp mod">
        <pc:chgData name="Douiki, Hind" userId="55f111b2-c425-481e-bdce-d9b1951ccae6" providerId="ADAL" clId="{32C07897-5AFB-4E4E-A5C4-1FB2C5564135}" dt="2021-05-17T16:51:26.240" v="77" actId="20577"/>
        <pc:sldMkLst>
          <pc:docMk/>
          <pc:sldMk cId="2673413273" sldId="339"/>
        </pc:sldMkLst>
        <pc:spChg chg="mod">
          <ac:chgData name="Douiki, Hind" userId="55f111b2-c425-481e-bdce-d9b1951ccae6" providerId="ADAL" clId="{32C07897-5AFB-4E4E-A5C4-1FB2C5564135}" dt="2021-05-17T16:51:26.240" v="77" actId="20577"/>
          <ac:spMkLst>
            <pc:docMk/>
            <pc:sldMk cId="2673413273" sldId="339"/>
            <ac:spMk id="3" creationId="{AD15A86E-3B8B-4A17-AD60-50D6BDDFC075}"/>
          </ac:spMkLst>
        </pc:spChg>
      </pc:sldChg>
      <pc:sldChg chg="modSp mod">
        <pc:chgData name="Douiki, Hind" userId="55f111b2-c425-481e-bdce-d9b1951ccae6" providerId="ADAL" clId="{32C07897-5AFB-4E4E-A5C4-1FB2C5564135}" dt="2021-05-17T16:52:12.820" v="78" actId="255"/>
        <pc:sldMkLst>
          <pc:docMk/>
          <pc:sldMk cId="4082796972" sldId="346"/>
        </pc:sldMkLst>
        <pc:spChg chg="mod">
          <ac:chgData name="Douiki, Hind" userId="55f111b2-c425-481e-bdce-d9b1951ccae6" providerId="ADAL" clId="{32C07897-5AFB-4E4E-A5C4-1FB2C5564135}" dt="2021-05-17T16:52:12.820" v="78" actId="255"/>
          <ac:spMkLst>
            <pc:docMk/>
            <pc:sldMk cId="4082796972" sldId="346"/>
            <ac:spMk id="3" creationId="{B65B86BA-C090-45CF-A339-6C40B49E410B}"/>
          </ac:spMkLst>
        </pc:spChg>
      </pc:sldChg>
      <pc:sldChg chg="modSp mod">
        <pc:chgData name="Douiki, Hind" userId="55f111b2-c425-481e-bdce-d9b1951ccae6" providerId="ADAL" clId="{32C07897-5AFB-4E4E-A5C4-1FB2C5564135}" dt="2021-05-17T16:52:22.628" v="79" actId="255"/>
        <pc:sldMkLst>
          <pc:docMk/>
          <pc:sldMk cId="2174110617" sldId="351"/>
        </pc:sldMkLst>
        <pc:spChg chg="mod">
          <ac:chgData name="Douiki, Hind" userId="55f111b2-c425-481e-bdce-d9b1951ccae6" providerId="ADAL" clId="{32C07897-5AFB-4E4E-A5C4-1FB2C5564135}" dt="2021-05-17T16:52:22.628" v="79" actId="255"/>
          <ac:spMkLst>
            <pc:docMk/>
            <pc:sldMk cId="2174110617" sldId="351"/>
            <ac:spMk id="3" creationId="{4073E4FA-0951-47F4-B61F-A4BA5A801DA7}"/>
          </ac:spMkLst>
        </pc:spChg>
      </pc:sldChg>
      <pc:sldChg chg="modSp mod">
        <pc:chgData name="Douiki, Hind" userId="55f111b2-c425-481e-bdce-d9b1951ccae6" providerId="ADAL" clId="{32C07897-5AFB-4E4E-A5C4-1FB2C5564135}" dt="2021-05-17T16:52:47.458" v="82" actId="14100"/>
        <pc:sldMkLst>
          <pc:docMk/>
          <pc:sldMk cId="4030276186" sldId="357"/>
        </pc:sldMkLst>
        <pc:spChg chg="mod">
          <ac:chgData name="Douiki, Hind" userId="55f111b2-c425-481e-bdce-d9b1951ccae6" providerId="ADAL" clId="{32C07897-5AFB-4E4E-A5C4-1FB2C5564135}" dt="2021-05-17T16:52:47.458" v="82" actId="14100"/>
          <ac:spMkLst>
            <pc:docMk/>
            <pc:sldMk cId="4030276186" sldId="357"/>
            <ac:spMk id="3" creationId="{08C68DED-8953-486A-88E7-7784BCCCED26}"/>
          </ac:spMkLst>
        </pc:spChg>
      </pc:sldChg>
      <pc:sldChg chg="modSp mod">
        <pc:chgData name="Douiki, Hind" userId="55f111b2-c425-481e-bdce-d9b1951ccae6" providerId="ADAL" clId="{32C07897-5AFB-4E4E-A5C4-1FB2C5564135}" dt="2021-05-17T16:53:25.628" v="84" actId="20577"/>
        <pc:sldMkLst>
          <pc:docMk/>
          <pc:sldMk cId="2221052713" sldId="368"/>
        </pc:sldMkLst>
        <pc:spChg chg="mod">
          <ac:chgData name="Douiki, Hind" userId="55f111b2-c425-481e-bdce-d9b1951ccae6" providerId="ADAL" clId="{32C07897-5AFB-4E4E-A5C4-1FB2C5564135}" dt="2021-05-17T16:53:25.628" v="84" actId="20577"/>
          <ac:spMkLst>
            <pc:docMk/>
            <pc:sldMk cId="2221052713" sldId="368"/>
            <ac:spMk id="3" creationId="{F84ABA98-6882-4123-914A-27E1B2EC945E}"/>
          </ac:spMkLst>
        </pc:spChg>
      </pc:sldChg>
      <pc:sldChg chg="modSp mod">
        <pc:chgData name="Douiki, Hind" userId="55f111b2-c425-481e-bdce-d9b1951ccae6" providerId="ADAL" clId="{32C07897-5AFB-4E4E-A5C4-1FB2C5564135}" dt="2021-05-17T16:54:10.150" v="88" actId="14100"/>
        <pc:sldMkLst>
          <pc:docMk/>
          <pc:sldMk cId="1327760998" sldId="384"/>
        </pc:sldMkLst>
        <pc:spChg chg="mod">
          <ac:chgData name="Douiki, Hind" userId="55f111b2-c425-481e-bdce-d9b1951ccae6" providerId="ADAL" clId="{32C07897-5AFB-4E4E-A5C4-1FB2C5564135}" dt="2021-05-17T16:54:10.150" v="88" actId="14100"/>
          <ac:spMkLst>
            <pc:docMk/>
            <pc:sldMk cId="1327760998" sldId="384"/>
            <ac:spMk id="3" creationId="{EB15FC54-39E8-436F-9D77-7332C09047DF}"/>
          </ac:spMkLst>
        </pc:spChg>
      </pc:sldChg>
      <pc:sldChg chg="modSp mod">
        <pc:chgData name="Douiki, Hind" userId="55f111b2-c425-481e-bdce-d9b1951ccae6" providerId="ADAL" clId="{32C07897-5AFB-4E4E-A5C4-1FB2C5564135}" dt="2021-05-17T16:55:04.143" v="90" actId="20577"/>
        <pc:sldMkLst>
          <pc:docMk/>
          <pc:sldMk cId="1497874563" sldId="394"/>
        </pc:sldMkLst>
        <pc:spChg chg="mod">
          <ac:chgData name="Douiki, Hind" userId="55f111b2-c425-481e-bdce-d9b1951ccae6" providerId="ADAL" clId="{32C07897-5AFB-4E4E-A5C4-1FB2C5564135}" dt="2021-05-17T16:55:04.143" v="90" actId="20577"/>
          <ac:spMkLst>
            <pc:docMk/>
            <pc:sldMk cId="1497874563" sldId="394"/>
            <ac:spMk id="3" creationId="{8F0BD904-0B8D-4923-BDC2-7F87D3B480A9}"/>
          </ac:spMkLst>
        </pc:spChg>
      </pc:sldChg>
      <pc:sldChg chg="modSp mod">
        <pc:chgData name="Douiki, Hind" userId="55f111b2-c425-481e-bdce-d9b1951ccae6" providerId="ADAL" clId="{32C07897-5AFB-4E4E-A5C4-1FB2C5564135}" dt="2021-05-17T17:00:54.703" v="135" actId="6549"/>
        <pc:sldMkLst>
          <pc:docMk/>
          <pc:sldMk cId="4050278953" sldId="404"/>
        </pc:sldMkLst>
        <pc:spChg chg="mod">
          <ac:chgData name="Douiki, Hind" userId="55f111b2-c425-481e-bdce-d9b1951ccae6" providerId="ADAL" clId="{32C07897-5AFB-4E4E-A5C4-1FB2C5564135}" dt="2021-05-17T17:00:54.703" v="135" actId="6549"/>
          <ac:spMkLst>
            <pc:docMk/>
            <pc:sldMk cId="4050278953" sldId="404"/>
            <ac:spMk id="3" creationId="{13A2072B-D6C5-467A-B9C5-8B9D84946AFF}"/>
          </ac:spMkLst>
        </pc:spChg>
      </pc:sldChg>
      <pc:sldChg chg="modSp mod">
        <pc:chgData name="Douiki, Hind" userId="55f111b2-c425-481e-bdce-d9b1951ccae6" providerId="ADAL" clId="{32C07897-5AFB-4E4E-A5C4-1FB2C5564135}" dt="2021-05-17T16:56:30.137" v="101" actId="20577"/>
        <pc:sldMkLst>
          <pc:docMk/>
          <pc:sldMk cId="600902549" sldId="407"/>
        </pc:sldMkLst>
        <pc:spChg chg="mod">
          <ac:chgData name="Douiki, Hind" userId="55f111b2-c425-481e-bdce-d9b1951ccae6" providerId="ADAL" clId="{32C07897-5AFB-4E4E-A5C4-1FB2C5564135}" dt="2021-05-17T16:56:30.137" v="101" actId="20577"/>
          <ac:spMkLst>
            <pc:docMk/>
            <pc:sldMk cId="600902549" sldId="407"/>
            <ac:spMk id="3" creationId="{256029AC-C531-438B-854B-82A144E85032}"/>
          </ac:spMkLst>
        </pc:spChg>
      </pc:sldChg>
      <pc:sldChg chg="modSp mod">
        <pc:chgData name="Douiki, Hind" userId="55f111b2-c425-481e-bdce-d9b1951ccae6" providerId="ADAL" clId="{32C07897-5AFB-4E4E-A5C4-1FB2C5564135}" dt="2021-05-17T17:03:53.835" v="144" actId="20577"/>
        <pc:sldMkLst>
          <pc:docMk/>
          <pc:sldMk cId="3447587697" sldId="414"/>
        </pc:sldMkLst>
        <pc:spChg chg="mod">
          <ac:chgData name="Douiki, Hind" userId="55f111b2-c425-481e-bdce-d9b1951ccae6" providerId="ADAL" clId="{32C07897-5AFB-4E4E-A5C4-1FB2C5564135}" dt="2021-05-17T17:03:53.835" v="144" actId="20577"/>
          <ac:spMkLst>
            <pc:docMk/>
            <pc:sldMk cId="3447587697" sldId="414"/>
            <ac:spMk id="2" creationId="{0C25CF69-0DD3-4B1E-9719-37FBC9C3A277}"/>
          </ac:spMkLst>
        </pc:spChg>
      </pc:sldChg>
      <pc:sldChg chg="modSp mod">
        <pc:chgData name="Douiki, Hind" userId="55f111b2-c425-481e-bdce-d9b1951ccae6" providerId="ADAL" clId="{32C07897-5AFB-4E4E-A5C4-1FB2C5564135}" dt="2021-05-17T16:56:58.992" v="102" actId="14"/>
        <pc:sldMkLst>
          <pc:docMk/>
          <pc:sldMk cId="2743770877" sldId="422"/>
        </pc:sldMkLst>
        <pc:spChg chg="mod">
          <ac:chgData name="Douiki, Hind" userId="55f111b2-c425-481e-bdce-d9b1951ccae6" providerId="ADAL" clId="{32C07897-5AFB-4E4E-A5C4-1FB2C5564135}" dt="2021-05-17T16:56:58.992" v="102" actId="14"/>
          <ac:spMkLst>
            <pc:docMk/>
            <pc:sldMk cId="2743770877" sldId="422"/>
            <ac:spMk id="3" creationId="{18AF8697-2693-45F9-8F19-F65FC7843452}"/>
          </ac:spMkLst>
        </pc:spChg>
      </pc:sldChg>
      <pc:sldChg chg="modSp mod">
        <pc:chgData name="Douiki, Hind" userId="55f111b2-c425-481e-bdce-d9b1951ccae6" providerId="ADAL" clId="{32C07897-5AFB-4E4E-A5C4-1FB2C5564135}" dt="2021-05-17T16:57:16.556" v="103" actId="255"/>
        <pc:sldMkLst>
          <pc:docMk/>
          <pc:sldMk cId="91547515" sldId="426"/>
        </pc:sldMkLst>
        <pc:spChg chg="mod">
          <ac:chgData name="Douiki, Hind" userId="55f111b2-c425-481e-bdce-d9b1951ccae6" providerId="ADAL" clId="{32C07897-5AFB-4E4E-A5C4-1FB2C5564135}" dt="2021-05-17T16:57:16.556" v="103" actId="255"/>
          <ac:spMkLst>
            <pc:docMk/>
            <pc:sldMk cId="91547515" sldId="426"/>
            <ac:spMk id="3" creationId="{15345223-E803-457A-A00C-6B7EC7CEA521}"/>
          </ac:spMkLst>
        </pc:spChg>
      </pc:sldChg>
      <pc:sldChg chg="modSp mod">
        <pc:chgData name="Douiki, Hind" userId="55f111b2-c425-481e-bdce-d9b1951ccae6" providerId="ADAL" clId="{32C07897-5AFB-4E4E-A5C4-1FB2C5564135}" dt="2021-05-17T16:40:27.516" v="33" actId="20577"/>
        <pc:sldMkLst>
          <pc:docMk/>
          <pc:sldMk cId="133507271" sldId="428"/>
        </pc:sldMkLst>
        <pc:spChg chg="mod">
          <ac:chgData name="Douiki, Hind" userId="55f111b2-c425-481e-bdce-d9b1951ccae6" providerId="ADAL" clId="{32C07897-5AFB-4E4E-A5C4-1FB2C5564135}" dt="2021-05-17T16:40:27.516" v="33" actId="20577"/>
          <ac:spMkLst>
            <pc:docMk/>
            <pc:sldMk cId="133507271" sldId="428"/>
            <ac:spMk id="3" creationId="{4EAF6874-A106-41C3-ACE3-C00DEFB581D7}"/>
          </ac:spMkLst>
        </pc:spChg>
      </pc:sldChg>
      <pc:sldChg chg="modSp mod">
        <pc:chgData name="Douiki, Hind" userId="55f111b2-c425-481e-bdce-d9b1951ccae6" providerId="ADAL" clId="{32C07897-5AFB-4E4E-A5C4-1FB2C5564135}" dt="2021-05-17T16:40:46.698" v="35" actId="20577"/>
        <pc:sldMkLst>
          <pc:docMk/>
          <pc:sldMk cId="4098607931" sldId="429"/>
        </pc:sldMkLst>
        <pc:spChg chg="mod">
          <ac:chgData name="Douiki, Hind" userId="55f111b2-c425-481e-bdce-d9b1951ccae6" providerId="ADAL" clId="{32C07897-5AFB-4E4E-A5C4-1FB2C5564135}" dt="2021-05-17T16:40:46.698" v="35" actId="20577"/>
          <ac:spMkLst>
            <pc:docMk/>
            <pc:sldMk cId="4098607931" sldId="429"/>
            <ac:spMk id="3" creationId="{4EAF6874-A106-41C3-ACE3-C00DEFB581D7}"/>
          </ac:spMkLst>
        </pc:spChg>
      </pc:sldChg>
      <pc:sldChg chg="modSp mod">
        <pc:chgData name="Douiki, Hind" userId="55f111b2-c425-481e-bdce-d9b1951ccae6" providerId="ADAL" clId="{32C07897-5AFB-4E4E-A5C4-1FB2C5564135}" dt="2021-05-17T16:47:53.134" v="44" actId="20577"/>
        <pc:sldMkLst>
          <pc:docMk/>
          <pc:sldMk cId="416784096" sldId="431"/>
        </pc:sldMkLst>
        <pc:spChg chg="mod">
          <ac:chgData name="Douiki, Hind" userId="55f111b2-c425-481e-bdce-d9b1951ccae6" providerId="ADAL" clId="{32C07897-5AFB-4E4E-A5C4-1FB2C5564135}" dt="2021-05-17T16:47:53.134" v="44" actId="20577"/>
          <ac:spMkLst>
            <pc:docMk/>
            <pc:sldMk cId="416784096" sldId="431"/>
            <ac:spMk id="3" creationId="{B0B81597-F724-4C65-82F3-978160CE1CF8}"/>
          </ac:spMkLst>
        </pc:spChg>
      </pc:sldChg>
      <pc:sldChg chg="modSp mod">
        <pc:chgData name="Douiki, Hind" userId="55f111b2-c425-481e-bdce-d9b1951ccae6" providerId="ADAL" clId="{32C07897-5AFB-4E4E-A5C4-1FB2C5564135}" dt="2021-05-17T16:57:34.010" v="105" actId="14100"/>
        <pc:sldMkLst>
          <pc:docMk/>
          <pc:sldMk cId="3492950797" sldId="441"/>
        </pc:sldMkLst>
        <pc:spChg chg="mod">
          <ac:chgData name="Douiki, Hind" userId="55f111b2-c425-481e-bdce-d9b1951ccae6" providerId="ADAL" clId="{32C07897-5AFB-4E4E-A5C4-1FB2C5564135}" dt="2021-05-17T16:57:34.010" v="105" actId="14100"/>
          <ac:spMkLst>
            <pc:docMk/>
            <pc:sldMk cId="3492950797" sldId="441"/>
            <ac:spMk id="2" creationId="{B69EA30D-B996-4535-864D-3D68E66A4656}"/>
          </ac:spMkLst>
        </pc:spChg>
        <pc:spChg chg="mod">
          <ac:chgData name="Douiki, Hind" userId="55f111b2-c425-481e-bdce-d9b1951ccae6" providerId="ADAL" clId="{32C07897-5AFB-4E4E-A5C4-1FB2C5564135}" dt="2021-05-17T16:57:31.504" v="104" actId="14100"/>
          <ac:spMkLst>
            <pc:docMk/>
            <pc:sldMk cId="3492950797" sldId="441"/>
            <ac:spMk id="3" creationId="{958CC12E-7C66-4171-B6B1-39E3D4F0D14D}"/>
          </ac:spMkLst>
        </pc:spChg>
      </pc:sldChg>
      <pc:sldChg chg="modSp mod">
        <pc:chgData name="Douiki, Hind" userId="55f111b2-c425-481e-bdce-d9b1951ccae6" providerId="ADAL" clId="{32C07897-5AFB-4E4E-A5C4-1FB2C5564135}" dt="2021-05-17T17:00:17.246" v="128" actId="13926"/>
        <pc:sldMkLst>
          <pc:docMk/>
          <pc:sldMk cId="2467257165" sldId="449"/>
        </pc:sldMkLst>
        <pc:spChg chg="mod">
          <ac:chgData name="Douiki, Hind" userId="55f111b2-c425-481e-bdce-d9b1951ccae6" providerId="ADAL" clId="{32C07897-5AFB-4E4E-A5C4-1FB2C5564135}" dt="2021-05-17T17:00:17.246" v="128" actId="13926"/>
          <ac:spMkLst>
            <pc:docMk/>
            <pc:sldMk cId="2467257165" sldId="449"/>
            <ac:spMk id="3" creationId="{7AF0A6B0-7989-49F5-82E0-F5B6EE7F7E83}"/>
          </ac:spMkLst>
        </pc:spChg>
      </pc:sldChg>
      <pc:sldChg chg="modSp mod">
        <pc:chgData name="Douiki, Hind" userId="55f111b2-c425-481e-bdce-d9b1951ccae6" providerId="ADAL" clId="{32C07897-5AFB-4E4E-A5C4-1FB2C5564135}" dt="2021-05-17T17:01:02.552" v="137" actId="20577"/>
        <pc:sldMkLst>
          <pc:docMk/>
          <pc:sldMk cId="649495153" sldId="453"/>
        </pc:sldMkLst>
        <pc:spChg chg="mod">
          <ac:chgData name="Douiki, Hind" userId="55f111b2-c425-481e-bdce-d9b1951ccae6" providerId="ADAL" clId="{32C07897-5AFB-4E4E-A5C4-1FB2C5564135}" dt="2021-05-17T17:01:02.552" v="137" actId="20577"/>
          <ac:spMkLst>
            <pc:docMk/>
            <pc:sldMk cId="649495153" sldId="453"/>
            <ac:spMk id="3" creationId="{771FC9A4-2B7B-45C9-AF4C-977DC7BDF862}"/>
          </ac:spMkLst>
        </pc:spChg>
      </pc:sldChg>
      <pc:sldChg chg="modSp mod">
        <pc:chgData name="Douiki, Hind" userId="55f111b2-c425-481e-bdce-d9b1951ccae6" providerId="ADAL" clId="{32C07897-5AFB-4E4E-A5C4-1FB2C5564135}" dt="2021-05-17T17:01:26.867" v="139" actId="255"/>
        <pc:sldMkLst>
          <pc:docMk/>
          <pc:sldMk cId="1918721560" sldId="454"/>
        </pc:sldMkLst>
        <pc:spChg chg="mod">
          <ac:chgData name="Douiki, Hind" userId="55f111b2-c425-481e-bdce-d9b1951ccae6" providerId="ADAL" clId="{32C07897-5AFB-4E4E-A5C4-1FB2C5564135}" dt="2021-05-17T17:01:26.867" v="139" actId="255"/>
          <ac:spMkLst>
            <pc:docMk/>
            <pc:sldMk cId="1918721560" sldId="454"/>
            <ac:spMk id="3" creationId="{EA33C2C0-7D79-437A-9560-02FA728C58C5}"/>
          </ac:spMkLst>
        </pc:spChg>
      </pc:sldChg>
      <pc:sldChg chg="modSp mod">
        <pc:chgData name="Douiki, Hind" userId="55f111b2-c425-481e-bdce-d9b1951ccae6" providerId="ADAL" clId="{32C07897-5AFB-4E4E-A5C4-1FB2C5564135}" dt="2021-05-17T17:02:34.735" v="142" actId="20577"/>
        <pc:sldMkLst>
          <pc:docMk/>
          <pc:sldMk cId="1725443532" sldId="460"/>
        </pc:sldMkLst>
        <pc:spChg chg="mod">
          <ac:chgData name="Douiki, Hind" userId="55f111b2-c425-481e-bdce-d9b1951ccae6" providerId="ADAL" clId="{32C07897-5AFB-4E4E-A5C4-1FB2C5564135}" dt="2021-05-17T17:02:34.735" v="142" actId="20577"/>
          <ac:spMkLst>
            <pc:docMk/>
            <pc:sldMk cId="1725443532" sldId="460"/>
            <ac:spMk id="3" creationId="{7EC74CE8-37E2-46DB-ABC7-F478EA258601}"/>
          </ac:spMkLst>
        </pc:spChg>
      </pc:sldChg>
      <pc:sldChg chg="modSp mod">
        <pc:chgData name="Douiki, Hind" userId="55f111b2-c425-481e-bdce-d9b1951ccae6" providerId="ADAL" clId="{32C07897-5AFB-4E4E-A5C4-1FB2C5564135}" dt="2021-05-17T17:04:48.278" v="149" actId="2711"/>
        <pc:sldMkLst>
          <pc:docMk/>
          <pc:sldMk cId="1856318554" sldId="478"/>
        </pc:sldMkLst>
        <pc:spChg chg="mod">
          <ac:chgData name="Douiki, Hind" userId="55f111b2-c425-481e-bdce-d9b1951ccae6" providerId="ADAL" clId="{32C07897-5AFB-4E4E-A5C4-1FB2C5564135}" dt="2021-05-17T17:04:48.278" v="149" actId="2711"/>
          <ac:spMkLst>
            <pc:docMk/>
            <pc:sldMk cId="1856318554" sldId="478"/>
            <ac:spMk id="3" creationId="{891F4CCD-422D-4A69-B937-0BEBA18E3313}"/>
          </ac:spMkLst>
        </pc:spChg>
      </pc:sldChg>
      <pc:sldChg chg="modSp mod">
        <pc:chgData name="Douiki, Hind" userId="55f111b2-c425-481e-bdce-d9b1951ccae6" providerId="ADAL" clId="{32C07897-5AFB-4E4E-A5C4-1FB2C5564135}" dt="2021-05-17T17:04:28.713" v="146" actId="114"/>
        <pc:sldMkLst>
          <pc:docMk/>
          <pc:sldMk cId="2556967043" sldId="480"/>
        </pc:sldMkLst>
        <pc:spChg chg="mod">
          <ac:chgData name="Douiki, Hind" userId="55f111b2-c425-481e-bdce-d9b1951ccae6" providerId="ADAL" clId="{32C07897-5AFB-4E4E-A5C4-1FB2C5564135}" dt="2021-05-17T17:04:28.713" v="146" actId="114"/>
          <ac:spMkLst>
            <pc:docMk/>
            <pc:sldMk cId="2556967043" sldId="480"/>
            <ac:spMk id="3" creationId="{9B4C075D-1A43-44E0-A703-19078288D5AE}"/>
          </ac:spMkLst>
        </pc:spChg>
      </pc:sldChg>
      <pc:sldChg chg="modSp mod">
        <pc:chgData name="Douiki, Hind" userId="55f111b2-c425-481e-bdce-d9b1951ccae6" providerId="ADAL" clId="{32C07897-5AFB-4E4E-A5C4-1FB2C5564135}" dt="2021-05-17T17:05:01.966" v="151" actId="2711"/>
        <pc:sldMkLst>
          <pc:docMk/>
          <pc:sldMk cId="1820489460" sldId="491"/>
        </pc:sldMkLst>
        <pc:spChg chg="mod">
          <ac:chgData name="Douiki, Hind" userId="55f111b2-c425-481e-bdce-d9b1951ccae6" providerId="ADAL" clId="{32C07897-5AFB-4E4E-A5C4-1FB2C5564135}" dt="2021-05-17T17:05:01.966" v="151" actId="2711"/>
          <ac:spMkLst>
            <pc:docMk/>
            <pc:sldMk cId="1820489460" sldId="491"/>
            <ac:spMk id="3" creationId="{891F4CCD-422D-4A69-B937-0BEBA18E3313}"/>
          </ac:spMkLst>
        </pc:spChg>
      </pc:sldChg>
      <pc:sldChg chg="modSp mod">
        <pc:chgData name="Douiki, Hind" userId="55f111b2-c425-481e-bdce-d9b1951ccae6" providerId="ADAL" clId="{32C07897-5AFB-4E4E-A5C4-1FB2C5564135}" dt="2021-05-17T17:05:26.082" v="153" actId="255"/>
        <pc:sldMkLst>
          <pc:docMk/>
          <pc:sldMk cId="2456329439" sldId="493"/>
        </pc:sldMkLst>
        <pc:spChg chg="mod">
          <ac:chgData name="Douiki, Hind" userId="55f111b2-c425-481e-bdce-d9b1951ccae6" providerId="ADAL" clId="{32C07897-5AFB-4E4E-A5C4-1FB2C5564135}" dt="2021-05-17T17:05:26.082" v="153" actId="255"/>
          <ac:spMkLst>
            <pc:docMk/>
            <pc:sldMk cId="2456329439" sldId="493"/>
            <ac:spMk id="3" creationId="{5CB2CCBD-D084-4074-AE2B-D6057851B00F}"/>
          </ac:spMkLst>
        </pc:spChg>
      </pc:sldChg>
      <pc:sldChg chg="modSp mod">
        <pc:chgData name="Douiki, Hind" userId="55f111b2-c425-481e-bdce-d9b1951ccae6" providerId="ADAL" clId="{32C07897-5AFB-4E4E-A5C4-1FB2C5564135}" dt="2021-05-17T17:06:01.615" v="157" actId="2711"/>
        <pc:sldMkLst>
          <pc:docMk/>
          <pc:sldMk cId="2258325970" sldId="495"/>
        </pc:sldMkLst>
        <pc:spChg chg="mod">
          <ac:chgData name="Douiki, Hind" userId="55f111b2-c425-481e-bdce-d9b1951ccae6" providerId="ADAL" clId="{32C07897-5AFB-4E4E-A5C4-1FB2C5564135}" dt="2021-05-17T17:06:01.615" v="157" actId="2711"/>
          <ac:spMkLst>
            <pc:docMk/>
            <pc:sldMk cId="2258325970" sldId="495"/>
            <ac:spMk id="3" creationId="{5CB2CCBD-D084-4074-AE2B-D6057851B00F}"/>
          </ac:spMkLst>
        </pc:spChg>
      </pc:sldChg>
      <pc:sldChg chg="modSp mod">
        <pc:chgData name="Douiki, Hind" userId="55f111b2-c425-481e-bdce-d9b1951ccae6" providerId="ADAL" clId="{32C07897-5AFB-4E4E-A5C4-1FB2C5564135}" dt="2021-05-17T17:06:41.430" v="158" actId="255"/>
        <pc:sldMkLst>
          <pc:docMk/>
          <pc:sldMk cId="4292321674" sldId="501"/>
        </pc:sldMkLst>
        <pc:spChg chg="mod">
          <ac:chgData name="Douiki, Hind" userId="55f111b2-c425-481e-bdce-d9b1951ccae6" providerId="ADAL" clId="{32C07897-5AFB-4E4E-A5C4-1FB2C5564135}" dt="2021-05-17T17:06:41.430" v="158" actId="255"/>
          <ac:spMkLst>
            <pc:docMk/>
            <pc:sldMk cId="4292321674" sldId="501"/>
            <ac:spMk id="3" creationId="{8EC3C9C4-B6A5-40B5-9D6C-9E1D41B8B9CF}"/>
          </ac:spMkLst>
        </pc:spChg>
      </pc:sldChg>
      <pc:sldChg chg="modSp mod">
        <pc:chgData name="Douiki, Hind" userId="55f111b2-c425-481e-bdce-d9b1951ccae6" providerId="ADAL" clId="{32C07897-5AFB-4E4E-A5C4-1FB2C5564135}" dt="2021-05-17T16:53:33.320" v="85" actId="20577"/>
        <pc:sldMkLst>
          <pc:docMk/>
          <pc:sldMk cId="2152807047" sldId="504"/>
        </pc:sldMkLst>
        <pc:spChg chg="mod">
          <ac:chgData name="Douiki, Hind" userId="55f111b2-c425-481e-bdce-d9b1951ccae6" providerId="ADAL" clId="{32C07897-5AFB-4E4E-A5C4-1FB2C5564135}" dt="2021-05-17T16:53:33.320" v="85" actId="20577"/>
          <ac:spMkLst>
            <pc:docMk/>
            <pc:sldMk cId="2152807047" sldId="504"/>
            <ac:spMk id="3" creationId="{F84ABA98-6882-4123-914A-27E1B2EC945E}"/>
          </ac:spMkLst>
        </pc:spChg>
      </pc:sldChg>
      <pc:sldChg chg="modSp del mod">
        <pc:chgData name="Douiki, Hind" userId="55f111b2-c425-481e-bdce-d9b1951ccae6" providerId="ADAL" clId="{32C07897-5AFB-4E4E-A5C4-1FB2C5564135}" dt="2021-05-17T16:56:00.919" v="97" actId="2696"/>
        <pc:sldMkLst>
          <pc:docMk/>
          <pc:sldMk cId="232436566" sldId="511"/>
        </pc:sldMkLst>
        <pc:spChg chg="mod">
          <ac:chgData name="Douiki, Hind" userId="55f111b2-c425-481e-bdce-d9b1951ccae6" providerId="ADAL" clId="{32C07897-5AFB-4E4E-A5C4-1FB2C5564135}" dt="2021-05-17T16:55:46.976" v="96" actId="255"/>
          <ac:spMkLst>
            <pc:docMk/>
            <pc:sldMk cId="232436566" sldId="511"/>
            <ac:spMk id="3" creationId="{256029AC-C531-438B-854B-82A144E85032}"/>
          </ac:spMkLst>
        </pc:spChg>
      </pc:sldChg>
      <pc:sldChg chg="modSp mod">
        <pc:chgData name="Douiki, Hind" userId="55f111b2-c425-481e-bdce-d9b1951ccae6" providerId="ADAL" clId="{32C07897-5AFB-4E4E-A5C4-1FB2C5564135}" dt="2021-05-17T16:59:47.976" v="127" actId="20577"/>
        <pc:sldMkLst>
          <pc:docMk/>
          <pc:sldMk cId="1111783101" sldId="515"/>
        </pc:sldMkLst>
        <pc:spChg chg="mod">
          <ac:chgData name="Douiki, Hind" userId="55f111b2-c425-481e-bdce-d9b1951ccae6" providerId="ADAL" clId="{32C07897-5AFB-4E4E-A5C4-1FB2C5564135}" dt="2021-05-17T16:59:47.976" v="127" actId="20577"/>
          <ac:spMkLst>
            <pc:docMk/>
            <pc:sldMk cId="1111783101" sldId="515"/>
            <ac:spMk id="3" creationId="{958CC12E-7C66-4171-B6B1-39E3D4F0D14D}"/>
          </ac:spMkLst>
        </pc:spChg>
      </pc:sldChg>
      <pc:sldChg chg="modSp mod">
        <pc:chgData name="Douiki, Hind" userId="55f111b2-c425-481e-bdce-d9b1951ccae6" providerId="ADAL" clId="{32C07897-5AFB-4E4E-A5C4-1FB2C5564135}" dt="2021-05-17T16:58:44.792" v="125" actId="120"/>
        <pc:sldMkLst>
          <pc:docMk/>
          <pc:sldMk cId="350928214" sldId="516"/>
        </pc:sldMkLst>
        <pc:spChg chg="mod">
          <ac:chgData name="Douiki, Hind" userId="55f111b2-c425-481e-bdce-d9b1951ccae6" providerId="ADAL" clId="{32C07897-5AFB-4E4E-A5C4-1FB2C5564135}" dt="2021-05-17T16:58:44.792" v="125" actId="120"/>
          <ac:spMkLst>
            <pc:docMk/>
            <pc:sldMk cId="350928214" sldId="516"/>
            <ac:spMk id="3" creationId="{958CC12E-7C66-4171-B6B1-39E3D4F0D14D}"/>
          </ac:spMkLst>
        </pc:spChg>
      </pc:sldChg>
      <pc:sldChg chg="modSp mod">
        <pc:chgData name="Douiki, Hind" userId="55f111b2-c425-481e-bdce-d9b1951ccae6" providerId="ADAL" clId="{32C07897-5AFB-4E4E-A5C4-1FB2C5564135}" dt="2021-05-17T16:59:06.617" v="126" actId="14100"/>
        <pc:sldMkLst>
          <pc:docMk/>
          <pc:sldMk cId="4190325205" sldId="520"/>
        </pc:sldMkLst>
        <pc:spChg chg="mod">
          <ac:chgData name="Douiki, Hind" userId="55f111b2-c425-481e-bdce-d9b1951ccae6" providerId="ADAL" clId="{32C07897-5AFB-4E4E-A5C4-1FB2C5564135}" dt="2021-05-17T16:59:06.617" v="126" actId="14100"/>
          <ac:spMkLst>
            <pc:docMk/>
            <pc:sldMk cId="4190325205" sldId="520"/>
            <ac:spMk id="3" creationId="{958CC12E-7C66-4171-B6B1-39E3D4F0D14D}"/>
          </ac:spMkLst>
        </pc:spChg>
      </pc:sldChg>
      <pc:sldChg chg="modSp">
        <pc:chgData name="Douiki, Hind" userId="55f111b2-c425-481e-bdce-d9b1951ccae6" providerId="ADAL" clId="{32C07897-5AFB-4E4E-A5C4-1FB2C5564135}" dt="2021-05-17T17:06:58.049" v="160"/>
        <pc:sldMkLst>
          <pc:docMk/>
          <pc:sldMk cId="332489659" sldId="529"/>
        </pc:sldMkLst>
        <pc:spChg chg="mod">
          <ac:chgData name="Douiki, Hind" userId="55f111b2-c425-481e-bdce-d9b1951ccae6" providerId="ADAL" clId="{32C07897-5AFB-4E4E-A5C4-1FB2C5564135}" dt="2021-05-17T17:06:58.049" v="160"/>
          <ac:spMkLst>
            <pc:docMk/>
            <pc:sldMk cId="332489659" sldId="529"/>
            <ac:spMk id="3" creationId="{0F1D453E-6211-414C-B436-FD726ECFE1CA}"/>
          </ac:spMkLst>
        </pc:spChg>
      </pc:sldChg>
      <pc:sldChg chg="modSp mod">
        <pc:chgData name="Douiki, Hind" userId="55f111b2-c425-481e-bdce-d9b1951ccae6" providerId="ADAL" clId="{32C07897-5AFB-4E4E-A5C4-1FB2C5564135}" dt="2021-05-17T17:07:50.362" v="166" actId="20577"/>
        <pc:sldMkLst>
          <pc:docMk/>
          <pc:sldMk cId="456360030" sldId="533"/>
        </pc:sldMkLst>
        <pc:spChg chg="mod">
          <ac:chgData name="Douiki, Hind" userId="55f111b2-c425-481e-bdce-d9b1951ccae6" providerId="ADAL" clId="{32C07897-5AFB-4E4E-A5C4-1FB2C5564135}" dt="2021-05-17T17:07:50.362" v="166" actId="20577"/>
          <ac:spMkLst>
            <pc:docMk/>
            <pc:sldMk cId="456360030" sldId="533"/>
            <ac:spMk id="3" creationId="{0F94AF7E-B7D0-41DC-8A3B-7CC09A745FBD}"/>
          </ac:spMkLst>
        </pc:spChg>
      </pc:sldChg>
      <pc:sldChg chg="modSp mod">
        <pc:chgData name="Douiki, Hind" userId="55f111b2-c425-481e-bdce-d9b1951ccae6" providerId="ADAL" clId="{32C07897-5AFB-4E4E-A5C4-1FB2C5564135}" dt="2021-05-17T17:08:15.534" v="168" actId="255"/>
        <pc:sldMkLst>
          <pc:docMk/>
          <pc:sldMk cId="2341361992" sldId="537"/>
        </pc:sldMkLst>
        <pc:spChg chg="mod">
          <ac:chgData name="Douiki, Hind" userId="55f111b2-c425-481e-bdce-d9b1951ccae6" providerId="ADAL" clId="{32C07897-5AFB-4E4E-A5C4-1FB2C5564135}" dt="2021-05-17T17:08:15.534" v="168" actId="255"/>
          <ac:spMkLst>
            <pc:docMk/>
            <pc:sldMk cId="2341361992" sldId="537"/>
            <ac:spMk id="3" creationId="{8DE88407-B5E1-49F2-9CCB-35E4E1929BA4}"/>
          </ac:spMkLst>
        </pc:spChg>
      </pc:sldChg>
      <pc:sldChg chg="modSp mod">
        <pc:chgData name="Douiki, Hind" userId="55f111b2-c425-481e-bdce-d9b1951ccae6" providerId="ADAL" clId="{32C07897-5AFB-4E4E-A5C4-1FB2C5564135}" dt="2021-05-17T17:08:31.940" v="169" actId="255"/>
        <pc:sldMkLst>
          <pc:docMk/>
          <pc:sldMk cId="3353406671" sldId="538"/>
        </pc:sldMkLst>
        <pc:spChg chg="mod">
          <ac:chgData name="Douiki, Hind" userId="55f111b2-c425-481e-bdce-d9b1951ccae6" providerId="ADAL" clId="{32C07897-5AFB-4E4E-A5C4-1FB2C5564135}" dt="2021-05-17T17:08:31.940" v="169" actId="255"/>
          <ac:spMkLst>
            <pc:docMk/>
            <pc:sldMk cId="3353406671" sldId="538"/>
            <ac:spMk id="4" creationId="{158C0D75-0A20-4980-B17E-2BAC0FAA55CC}"/>
          </ac:spMkLst>
        </pc:spChg>
      </pc:sldChg>
      <pc:sldChg chg="modSp">
        <pc:chgData name="Douiki, Hind" userId="55f111b2-c425-481e-bdce-d9b1951ccae6" providerId="ADAL" clId="{32C07897-5AFB-4E4E-A5C4-1FB2C5564135}" dt="2021-05-17T17:08:49.878" v="170"/>
        <pc:sldMkLst>
          <pc:docMk/>
          <pc:sldMk cId="251018788" sldId="540"/>
        </pc:sldMkLst>
        <pc:spChg chg="mod">
          <ac:chgData name="Douiki, Hind" userId="55f111b2-c425-481e-bdce-d9b1951ccae6" providerId="ADAL" clId="{32C07897-5AFB-4E4E-A5C4-1FB2C5564135}" dt="2021-05-17T17:08:49.878" v="170"/>
          <ac:spMkLst>
            <pc:docMk/>
            <pc:sldMk cId="251018788" sldId="540"/>
            <ac:spMk id="3" creationId="{164528AD-13AB-417D-9DE2-3E6268317744}"/>
          </ac:spMkLst>
        </pc:spChg>
      </pc:sldChg>
      <pc:sldChg chg="modSp mod">
        <pc:chgData name="Douiki, Hind" userId="55f111b2-c425-481e-bdce-d9b1951ccae6" providerId="ADAL" clId="{32C07897-5AFB-4E4E-A5C4-1FB2C5564135}" dt="2021-05-17T17:09:52.231" v="181" actId="14100"/>
        <pc:sldMkLst>
          <pc:docMk/>
          <pc:sldMk cId="2455393319" sldId="543"/>
        </pc:sldMkLst>
        <pc:spChg chg="mod">
          <ac:chgData name="Douiki, Hind" userId="55f111b2-c425-481e-bdce-d9b1951ccae6" providerId="ADAL" clId="{32C07897-5AFB-4E4E-A5C4-1FB2C5564135}" dt="2021-05-17T17:09:52.231" v="181" actId="14100"/>
          <ac:spMkLst>
            <pc:docMk/>
            <pc:sldMk cId="2455393319" sldId="543"/>
            <ac:spMk id="3" creationId="{1FB4D94F-FAD1-4081-9E22-F055E6D2DB66}"/>
          </ac:spMkLst>
        </pc:spChg>
      </pc:sldChg>
    </pc:docChg>
  </pc:docChgLst>
  <pc:docChgLst>
    <pc:chgData name="Prole, Lauren" userId="S::lauren.prole@azahcccs.gov::ca49aefa-64c4-4e72-993c-4bc9eb23d630" providerId="AD" clId="Web-{444EC99F-C026-0000-C879-F4179D34B20D}"/>
    <pc:docChg chg="modSld">
      <pc:chgData name="Prole, Lauren" userId="S::lauren.prole@azahcccs.gov::ca49aefa-64c4-4e72-993c-4bc9eb23d630" providerId="AD" clId="Web-{444EC99F-C026-0000-C879-F4179D34B20D}" dt="2021-05-19T03:42:32.136" v="0" actId="20577"/>
      <pc:docMkLst>
        <pc:docMk/>
      </pc:docMkLst>
      <pc:sldChg chg="modSp">
        <pc:chgData name="Prole, Lauren" userId="S::lauren.prole@azahcccs.gov::ca49aefa-64c4-4e72-993c-4bc9eb23d630" providerId="AD" clId="Web-{444EC99F-C026-0000-C879-F4179D34B20D}" dt="2021-05-19T03:42:32.136" v="0" actId="20577"/>
        <pc:sldMkLst>
          <pc:docMk/>
          <pc:sldMk cId="1389664131" sldId="415"/>
        </pc:sldMkLst>
        <pc:spChg chg="mod">
          <ac:chgData name="Prole, Lauren" userId="S::lauren.prole@azahcccs.gov::ca49aefa-64c4-4e72-993c-4bc9eb23d630" providerId="AD" clId="Web-{444EC99F-C026-0000-C879-F4179D34B20D}" dt="2021-05-19T03:42:32.136" v="0" actId="20577"/>
          <ac:spMkLst>
            <pc:docMk/>
            <pc:sldMk cId="1389664131" sldId="415"/>
            <ac:spMk id="3" creationId="{609FEDE2-3860-48D4-96FC-A2D76F195E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8E186-F5F1-458B-9E94-B1FA109EECC1}" type="datetimeFigureOut">
              <a:rPr lang="en-US" smtClean="0"/>
              <a:t>5/19/2021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083C5-686D-48FF-94E9-991F1B16C1F0}" type="slidenum">
              <a:rPr lang="en-US" smtClean="0"/>
              <a:t>‹#›</a:t>
            </a:fld>
            <a:endParaRPr lang="en-US" dirty="0"/>
          </a:p>
        </p:txBody>
      </p:sp>
    </p:spTree>
    <p:extLst>
      <p:ext uri="{BB962C8B-B14F-4D97-AF65-F5344CB8AC3E}">
        <p14:creationId xmlns:p14="http://schemas.microsoft.com/office/powerpoint/2010/main" val="11487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083C5-686D-48FF-94E9-991F1B16C1F0}" type="slidenum">
              <a:rPr lang="en-US" smtClean="0"/>
              <a:t>1</a:t>
            </a:fld>
            <a:endParaRPr lang="en-US" dirty="0"/>
          </a:p>
        </p:txBody>
      </p:sp>
    </p:spTree>
    <p:extLst>
      <p:ext uri="{BB962C8B-B14F-4D97-AF65-F5344CB8AC3E}">
        <p14:creationId xmlns:p14="http://schemas.microsoft.com/office/powerpoint/2010/main" val="85555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Skipping from the third requirement to the fifth now, we see the other potential outcome of a conflict of interest. </a:t>
            </a:r>
          </a:p>
          <a:p>
            <a:r>
              <a:rPr lang="en-US" dirty="0"/>
              <a:t>When a P&amp;T Committee member or potential member receives payments that are above a certain amount, that person cannot serve on the Committee.  AHCCCS’s responsibility is to determine what that amount is. </a:t>
            </a:r>
          </a:p>
        </p:txBody>
      </p:sp>
      <p:sp>
        <p:nvSpPr>
          <p:cNvPr id="4" name="Slide Number Placeholder 3"/>
          <p:cNvSpPr>
            <a:spLocks noGrp="1"/>
          </p:cNvSpPr>
          <p:nvPr>
            <p:ph type="sldNum" sz="quarter" idx="5"/>
          </p:nvPr>
        </p:nvSpPr>
        <p:spPr/>
        <p:txBody>
          <a:bodyPr/>
          <a:lstStyle/>
          <a:p>
            <a:fld id="{F56B6724-8EF1-43F6-9C19-164CCF28AFB8}" type="slidenum">
              <a:rPr lang="en-US" smtClean="0"/>
              <a:t>10</a:t>
            </a:fld>
            <a:endParaRPr lang="en-US" dirty="0"/>
          </a:p>
        </p:txBody>
      </p:sp>
    </p:spTree>
    <p:extLst>
      <p:ext uri="{BB962C8B-B14F-4D97-AF65-F5344CB8AC3E}">
        <p14:creationId xmlns:p14="http://schemas.microsoft.com/office/powerpoint/2010/main" val="170070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executive order, AHCCCS was required to put these items into policy, which we’ve captured in ACOM 111.  In Section III(B)(4), we set forth what level of conflict rises to that level of disqualification.  So, if any one of these conditions is true, then a person cannot be a Committee member.  (Go through list) </a:t>
            </a:r>
          </a:p>
          <a:p>
            <a:r>
              <a:rPr lang="en-US" dirty="0"/>
              <a:t>And we will discuss examples applying these conditions in a few slides. </a:t>
            </a:r>
          </a:p>
        </p:txBody>
      </p:sp>
      <p:sp>
        <p:nvSpPr>
          <p:cNvPr id="4" name="Slide Number Placeholder 3"/>
          <p:cNvSpPr>
            <a:spLocks noGrp="1"/>
          </p:cNvSpPr>
          <p:nvPr>
            <p:ph type="sldNum" sz="quarter" idx="5"/>
          </p:nvPr>
        </p:nvSpPr>
        <p:spPr/>
        <p:txBody>
          <a:bodyPr/>
          <a:lstStyle/>
          <a:p>
            <a:fld id="{F56B6724-8EF1-43F6-9C19-164CCF28AFB8}" type="slidenum">
              <a:rPr lang="en-US" smtClean="0"/>
              <a:t>11</a:t>
            </a:fld>
            <a:endParaRPr lang="en-US" dirty="0"/>
          </a:p>
        </p:txBody>
      </p:sp>
    </p:spTree>
    <p:extLst>
      <p:ext uri="{BB962C8B-B14F-4D97-AF65-F5344CB8AC3E}">
        <p14:creationId xmlns:p14="http://schemas.microsoft.com/office/powerpoint/2010/main" val="294493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AHCCCS has also added some clarification of what must be disclosed, what may be a conflict of interest. (Go through list). And again, we will be discussing some examples to apply these requirements shortly. </a:t>
            </a:r>
          </a:p>
        </p:txBody>
      </p:sp>
      <p:sp>
        <p:nvSpPr>
          <p:cNvPr id="4" name="Slide Number Placeholder 3"/>
          <p:cNvSpPr>
            <a:spLocks noGrp="1"/>
          </p:cNvSpPr>
          <p:nvPr>
            <p:ph type="sldNum" sz="quarter" idx="5"/>
          </p:nvPr>
        </p:nvSpPr>
        <p:spPr/>
        <p:txBody>
          <a:bodyPr/>
          <a:lstStyle/>
          <a:p>
            <a:fld id="{F56B6724-8EF1-43F6-9C19-164CCF28AFB8}" type="slidenum">
              <a:rPr lang="en-US" smtClean="0"/>
              <a:t>12</a:t>
            </a:fld>
            <a:endParaRPr lang="en-US" dirty="0"/>
          </a:p>
        </p:txBody>
      </p:sp>
    </p:spTree>
    <p:extLst>
      <p:ext uri="{BB962C8B-B14F-4D97-AF65-F5344CB8AC3E}">
        <p14:creationId xmlns:p14="http://schemas.microsoft.com/office/powerpoint/2010/main" val="286212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Executive Order and the AHCCCS policy stem from Arizona laws that apply to all public officers, which includes you as Committee members.  First, 38-503 discusses disclosure and abstaining from situations where a conflict of interest arises.  So, it’s the more general version of what we have discussed more specifically. </a:t>
            </a:r>
          </a:p>
          <a:p>
            <a:r>
              <a:rPr lang="en-US" dirty="0"/>
              <a:t>ARS 38-504 discusses conflicts both during and following public service.  (Go through list). </a:t>
            </a:r>
          </a:p>
        </p:txBody>
      </p:sp>
      <p:sp>
        <p:nvSpPr>
          <p:cNvPr id="4" name="Slide Number Placeholder 3"/>
          <p:cNvSpPr>
            <a:spLocks noGrp="1"/>
          </p:cNvSpPr>
          <p:nvPr>
            <p:ph type="sldNum" sz="quarter" idx="5"/>
          </p:nvPr>
        </p:nvSpPr>
        <p:spPr/>
        <p:txBody>
          <a:bodyPr/>
          <a:lstStyle/>
          <a:p>
            <a:fld id="{F56B6724-8EF1-43F6-9C19-164CCF28AFB8}" type="slidenum">
              <a:rPr lang="en-US" smtClean="0"/>
              <a:t>13</a:t>
            </a:fld>
            <a:endParaRPr lang="en-US" dirty="0"/>
          </a:p>
        </p:txBody>
      </p:sp>
    </p:spTree>
    <p:extLst>
      <p:ext uri="{BB962C8B-B14F-4D97-AF65-F5344CB8AC3E}">
        <p14:creationId xmlns:p14="http://schemas.microsoft.com/office/powerpoint/2010/main" val="1878430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 all of these rules exist? The primary question in determining if there is a conflict of interest is (Read slide) </a:t>
            </a:r>
          </a:p>
        </p:txBody>
      </p:sp>
      <p:sp>
        <p:nvSpPr>
          <p:cNvPr id="4" name="Slide Number Placeholder 3"/>
          <p:cNvSpPr>
            <a:spLocks noGrp="1"/>
          </p:cNvSpPr>
          <p:nvPr>
            <p:ph type="sldNum" sz="quarter" idx="5"/>
          </p:nvPr>
        </p:nvSpPr>
        <p:spPr/>
        <p:txBody>
          <a:bodyPr/>
          <a:lstStyle/>
          <a:p>
            <a:fld id="{F56B6724-8EF1-43F6-9C19-164CCF28AFB8}" type="slidenum">
              <a:rPr lang="en-US" smtClean="0"/>
              <a:t>14</a:t>
            </a:fld>
            <a:endParaRPr lang="en-US" dirty="0"/>
          </a:p>
        </p:txBody>
      </p:sp>
    </p:spTree>
    <p:extLst>
      <p:ext uri="{BB962C8B-B14F-4D97-AF65-F5344CB8AC3E}">
        <p14:creationId xmlns:p14="http://schemas.microsoft.com/office/powerpoint/2010/main" val="646760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a scenario (read).  (Example 1). If you have answers or thoughts, go ahead and speak up or you can also use the chat box. (Ownership in stock needs to be included on the disclosure form.  How much stock you own is important: the amount of money you make might mean the difference between abstaining and disqualification). </a:t>
            </a:r>
          </a:p>
          <a:p>
            <a:r>
              <a:rPr lang="en-US" dirty="0"/>
              <a:t>(Example 2: A preference for one or the other alone is not a conflict. Many of you surely have professional preferences based on your experiences with your patients. Has money influenced that preference? Or is it based on experience?) </a:t>
            </a:r>
          </a:p>
          <a:p>
            <a:r>
              <a:rPr lang="en-US" dirty="0"/>
              <a:t>(Example 3: Now financial interests are definitely in play; and it’s in play on both sides. A Prevnar consultant would likely benefit from a decision that would harm a competitor. In addition, are you an employee of a pharmaceutical company?) </a:t>
            </a:r>
          </a:p>
          <a:p>
            <a:r>
              <a:rPr lang="en-US" dirty="0"/>
              <a:t>(Example 4: For this one, let’s circle back to the previous slides. Your spouse is now the paid consultant and clearly has a financial interest. Under the conflict of interest laws in Arizona, the financial interest of a public officer’s spouse is also the financial interest of the public officer. Your financial interests are not separated.) </a:t>
            </a:r>
          </a:p>
          <a:p>
            <a:r>
              <a:rPr lang="en-US" dirty="0"/>
              <a:t>(Example 5: Now we have a much more distant relationship between you and who is benefitting financially. Cousins are not included in the statutory definition of relatives. And so, at this point, this would likely not be considered a conflict of interest, though there may be additional details that could further complicate the question.) </a:t>
            </a:r>
          </a:p>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15</a:t>
            </a:fld>
            <a:endParaRPr lang="en-US" dirty="0"/>
          </a:p>
        </p:txBody>
      </p:sp>
    </p:spTree>
    <p:extLst>
      <p:ext uri="{BB962C8B-B14F-4D97-AF65-F5344CB8AC3E}">
        <p14:creationId xmlns:p14="http://schemas.microsoft.com/office/powerpoint/2010/main" val="1006291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Subcontracts are a very broad term. A contract is simply an agreement. It does not need to be in writing to be a contract. Also, all of the items listed here – consulting fees, honoraria, royalty fees are used in the development of the threshold financial interest. </a:t>
            </a:r>
          </a:p>
          <a:p>
            <a:r>
              <a:rPr lang="en-US" dirty="0"/>
              <a:t>What does everyone think about the next bullet point? Who wants to give their opinion? </a:t>
            </a:r>
          </a:p>
          <a:p>
            <a:r>
              <a:rPr lang="en-US" dirty="0"/>
              <a:t>And the last bullet point? </a:t>
            </a:r>
          </a:p>
        </p:txBody>
      </p:sp>
      <p:sp>
        <p:nvSpPr>
          <p:cNvPr id="4" name="Slide Number Placeholder 3"/>
          <p:cNvSpPr>
            <a:spLocks noGrp="1"/>
          </p:cNvSpPr>
          <p:nvPr>
            <p:ph type="sldNum" sz="quarter" idx="5"/>
          </p:nvPr>
        </p:nvSpPr>
        <p:spPr/>
        <p:txBody>
          <a:bodyPr/>
          <a:lstStyle/>
          <a:p>
            <a:fld id="{F56B6724-8EF1-43F6-9C19-164CCF28AFB8}" type="slidenum">
              <a:rPr lang="en-US" smtClean="0"/>
              <a:t>16</a:t>
            </a:fld>
            <a:endParaRPr lang="en-US" dirty="0"/>
          </a:p>
        </p:txBody>
      </p:sp>
    </p:spTree>
    <p:extLst>
      <p:ext uri="{BB962C8B-B14F-4D97-AF65-F5344CB8AC3E}">
        <p14:creationId xmlns:p14="http://schemas.microsoft.com/office/powerpoint/2010/main" val="158791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what do each of you, as Committee members, need to do with this information? First, Committee members must submit the disclosure form before service begins. Committee members must also update the disclosure form each year, whether there are changes or not, and no later than 30 calendar days within any change.  </a:t>
            </a:r>
          </a:p>
          <a:p>
            <a:r>
              <a:rPr lang="en-US" dirty="0"/>
              <a:t>And finally, the Committee must consider the forms you each submit. And each member must not abstain even when there is a potential conflict of interest.  </a:t>
            </a:r>
          </a:p>
        </p:txBody>
      </p:sp>
      <p:sp>
        <p:nvSpPr>
          <p:cNvPr id="4" name="Slide Number Placeholder 3"/>
          <p:cNvSpPr>
            <a:spLocks noGrp="1"/>
          </p:cNvSpPr>
          <p:nvPr>
            <p:ph type="sldNum" sz="quarter" idx="5"/>
          </p:nvPr>
        </p:nvSpPr>
        <p:spPr/>
        <p:txBody>
          <a:bodyPr/>
          <a:lstStyle/>
          <a:p>
            <a:fld id="{F56B6724-8EF1-43F6-9C19-164CCF28AFB8}" type="slidenum">
              <a:rPr lang="en-US" smtClean="0"/>
              <a:t>17</a:t>
            </a:fld>
            <a:endParaRPr lang="en-US" dirty="0"/>
          </a:p>
        </p:txBody>
      </p:sp>
    </p:spTree>
    <p:extLst>
      <p:ext uri="{BB962C8B-B14F-4D97-AF65-F5344CB8AC3E}">
        <p14:creationId xmlns:p14="http://schemas.microsoft.com/office/powerpoint/2010/main" val="272018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that may come up after today’s presentation can be directed to Lauren Prole.</a:t>
            </a:r>
          </a:p>
        </p:txBody>
      </p:sp>
      <p:sp>
        <p:nvSpPr>
          <p:cNvPr id="4" name="Slide Number Placeholder 3"/>
          <p:cNvSpPr>
            <a:spLocks noGrp="1"/>
          </p:cNvSpPr>
          <p:nvPr>
            <p:ph type="sldNum" sz="quarter" idx="5"/>
          </p:nvPr>
        </p:nvSpPr>
        <p:spPr/>
        <p:txBody>
          <a:bodyPr/>
          <a:lstStyle/>
          <a:p>
            <a:fld id="{C9D083C5-686D-48FF-94E9-991F1B16C1F0}" type="slidenum">
              <a:rPr lang="en-US" smtClean="0"/>
              <a:t>18</a:t>
            </a:fld>
            <a:endParaRPr lang="en-US" dirty="0"/>
          </a:p>
        </p:txBody>
      </p:sp>
    </p:spTree>
    <p:extLst>
      <p:ext uri="{BB962C8B-B14F-4D97-AF65-F5344CB8AC3E}">
        <p14:creationId xmlns:p14="http://schemas.microsoft.com/office/powerpoint/2010/main" val="4288190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20</a:t>
            </a:fld>
            <a:endParaRPr lang="en-US" dirty="0"/>
          </a:p>
        </p:txBody>
      </p:sp>
    </p:spTree>
    <p:extLst>
      <p:ext uri="{BB962C8B-B14F-4D97-AF65-F5344CB8AC3E}">
        <p14:creationId xmlns:p14="http://schemas.microsoft.com/office/powerpoint/2010/main" val="204880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2</a:t>
            </a:fld>
            <a:endParaRPr lang="en-US" dirty="0"/>
          </a:p>
        </p:txBody>
      </p:sp>
    </p:spTree>
    <p:extLst>
      <p:ext uri="{BB962C8B-B14F-4D97-AF65-F5344CB8AC3E}">
        <p14:creationId xmlns:p14="http://schemas.microsoft.com/office/powerpoint/2010/main" val="100589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highlight>
                  <a:srgbClr val="FFFF00"/>
                </a:highlight>
                <a:latin typeface="Calibri" panose="020F0502020204030204" pitchFamily="34" charset="0"/>
              </a:rPr>
              <a:t>betrixaban (Bevyxxa®) was discontinued in 2020</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C9D083C5-686D-48FF-94E9-991F1B16C1F0}" type="slidenum">
              <a:rPr lang="en-US" smtClean="0"/>
              <a:t>37</a:t>
            </a:fld>
            <a:endParaRPr lang="en-US" dirty="0"/>
          </a:p>
        </p:txBody>
      </p:sp>
    </p:spTree>
    <p:extLst>
      <p:ext uri="{BB962C8B-B14F-4D97-AF65-F5344CB8AC3E}">
        <p14:creationId xmlns:p14="http://schemas.microsoft.com/office/powerpoint/2010/main" val="293357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105</a:t>
            </a:fld>
            <a:endParaRPr lang="en-US" dirty="0"/>
          </a:p>
        </p:txBody>
      </p:sp>
    </p:spTree>
    <p:extLst>
      <p:ext uri="{BB962C8B-B14F-4D97-AF65-F5344CB8AC3E}">
        <p14:creationId xmlns:p14="http://schemas.microsoft.com/office/powerpoint/2010/main" val="2547783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126</a:t>
            </a:fld>
            <a:endParaRPr lang="en-US" dirty="0"/>
          </a:p>
        </p:txBody>
      </p:sp>
    </p:spTree>
    <p:extLst>
      <p:ext uri="{BB962C8B-B14F-4D97-AF65-F5344CB8AC3E}">
        <p14:creationId xmlns:p14="http://schemas.microsoft.com/office/powerpoint/2010/main" val="4243226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150</a:t>
            </a:fld>
            <a:endParaRPr lang="en-US" dirty="0"/>
          </a:p>
        </p:txBody>
      </p:sp>
    </p:spTree>
    <p:extLst>
      <p:ext uri="{BB962C8B-B14F-4D97-AF65-F5344CB8AC3E}">
        <p14:creationId xmlns:p14="http://schemas.microsoft.com/office/powerpoint/2010/main" val="4079650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Makena SDV has a HCFA term date of 05.31.2021 in FDB, MDV’s term date was 04.30.20</a:t>
            </a: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180</a:t>
            </a:fld>
            <a:endParaRPr lang="en-US" dirty="0"/>
          </a:p>
        </p:txBody>
      </p:sp>
    </p:spTree>
    <p:extLst>
      <p:ext uri="{BB962C8B-B14F-4D97-AF65-F5344CB8AC3E}">
        <p14:creationId xmlns:p14="http://schemas.microsoft.com/office/powerpoint/2010/main" val="3571921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400" dirty="0"/>
              <a:t>Skin substitutes are a heterogeneous group of biological and/or synthetic elements that allow for the temporary or permanent closure of wounds. Although these substitutes can vary from skin xenografts or allografts to a combination of autologous keratinocytes over the skin matrix, their common objective is to achieve the greatest possible similarity with the patient’s skin.</a:t>
            </a:r>
          </a:p>
          <a:p>
            <a:pPr>
              <a:lnSpc>
                <a:spcPct val="200000"/>
              </a:lnSpc>
            </a:pPr>
            <a:r>
              <a:rPr lang="en-US" sz="1400" dirty="0"/>
              <a:t>Skin substitutes should have functional and structural characteristics that closely match human skin. </a:t>
            </a:r>
          </a:p>
          <a:p>
            <a:pPr>
              <a:lnSpc>
                <a:spcPct val="200000"/>
              </a:lnSpc>
            </a:pPr>
            <a:endParaRPr lang="en-US" sz="1400" dirty="0"/>
          </a:p>
          <a:p>
            <a:pPr>
              <a:lnSpc>
                <a:spcPct val="200000"/>
              </a:lnSpc>
            </a:pPr>
            <a:r>
              <a:rPr lang="en-US" sz="1400" dirty="0"/>
              <a:t>THE SCOPE OF THIS REVIEW IS LIMITED TO PRODUCTS THAT HAVE BEEN UTILIZED BY AHCCCS AND MANUFACTURERS THAT RESPONDED TO OUR REQUEST FOR INFORMATION AND SUPPLEMENTAL REBATES.  </a:t>
            </a:r>
          </a:p>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197</a:t>
            </a:fld>
            <a:endParaRPr lang="en-US" dirty="0"/>
          </a:p>
        </p:txBody>
      </p:sp>
    </p:spTree>
    <p:extLst>
      <p:ext uri="{BB962C8B-B14F-4D97-AF65-F5344CB8AC3E}">
        <p14:creationId xmlns:p14="http://schemas.microsoft.com/office/powerpoint/2010/main" val="1827790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198</a:t>
            </a:fld>
            <a:endParaRPr lang="en-US" dirty="0"/>
          </a:p>
        </p:txBody>
      </p:sp>
    </p:spTree>
    <p:extLst>
      <p:ext uri="{BB962C8B-B14F-4D97-AF65-F5344CB8AC3E}">
        <p14:creationId xmlns:p14="http://schemas.microsoft.com/office/powerpoint/2010/main" val="2867436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200</a:t>
            </a:fld>
            <a:endParaRPr lang="en-US" dirty="0"/>
          </a:p>
        </p:txBody>
      </p:sp>
    </p:spTree>
    <p:extLst>
      <p:ext uri="{BB962C8B-B14F-4D97-AF65-F5344CB8AC3E}">
        <p14:creationId xmlns:p14="http://schemas.microsoft.com/office/powerpoint/2010/main" val="1356983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t>Below is for your info incase you are asked.</a:t>
            </a:r>
          </a:p>
          <a:p>
            <a:pPr>
              <a:lnSpc>
                <a:spcPct val="150000"/>
              </a:lnSpc>
            </a:pPr>
            <a:endParaRPr lang="en-US" sz="1600" dirty="0"/>
          </a:p>
          <a:p>
            <a:pPr>
              <a:lnSpc>
                <a:spcPct val="150000"/>
              </a:lnSpc>
            </a:pPr>
            <a:r>
              <a:rPr lang="en-US" sz="1600" dirty="0"/>
              <a:t>Acellular – made from biological materials which acts as dermis or epidermis but is not.</a:t>
            </a:r>
          </a:p>
          <a:p>
            <a:pPr>
              <a:lnSpc>
                <a:spcPct val="150000"/>
              </a:lnSpc>
            </a:pPr>
            <a:r>
              <a:rPr lang="en-US" sz="1600" dirty="0"/>
              <a:t>Cellular  - indicating grafting materials have epidermal and dermal components.  Tissue engineered substitute</a:t>
            </a:r>
          </a:p>
          <a:p>
            <a:pPr>
              <a:lnSpc>
                <a:spcPct val="150000"/>
              </a:lnSpc>
            </a:pPr>
            <a:r>
              <a:rPr lang="en-US" sz="1600" dirty="0"/>
              <a:t>Autologous  graft is provided by oneself</a:t>
            </a:r>
          </a:p>
          <a:p>
            <a:pPr>
              <a:lnSpc>
                <a:spcPct val="150000"/>
              </a:lnSpc>
            </a:pPr>
            <a:r>
              <a:rPr lang="en-US" sz="1600" dirty="0"/>
              <a:t>Allogenic – graft is not from the individual receiving the graft. </a:t>
            </a:r>
          </a:p>
        </p:txBody>
      </p:sp>
      <p:sp>
        <p:nvSpPr>
          <p:cNvPr id="4" name="Slide Number Placeholder 3"/>
          <p:cNvSpPr>
            <a:spLocks noGrp="1"/>
          </p:cNvSpPr>
          <p:nvPr>
            <p:ph type="sldNum" sz="quarter" idx="5"/>
          </p:nvPr>
        </p:nvSpPr>
        <p:spPr/>
        <p:txBody>
          <a:bodyPr/>
          <a:lstStyle/>
          <a:p>
            <a:fld id="{C9D083C5-686D-48FF-94E9-991F1B16C1F0}" type="slidenum">
              <a:rPr lang="en-US" smtClean="0"/>
              <a:t>201</a:t>
            </a:fld>
            <a:endParaRPr lang="en-US" dirty="0"/>
          </a:p>
        </p:txBody>
      </p:sp>
    </p:spTree>
    <p:extLst>
      <p:ext uri="{BB962C8B-B14F-4D97-AF65-F5344CB8AC3E}">
        <p14:creationId xmlns:p14="http://schemas.microsoft.com/office/powerpoint/2010/main" val="2356116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202</a:t>
            </a:fld>
            <a:endParaRPr lang="en-US" dirty="0"/>
          </a:p>
        </p:txBody>
      </p:sp>
    </p:spTree>
    <p:extLst>
      <p:ext uri="{BB962C8B-B14F-4D97-AF65-F5344CB8AC3E}">
        <p14:creationId xmlns:p14="http://schemas.microsoft.com/office/powerpoint/2010/main" val="365677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3</a:t>
            </a:fld>
            <a:endParaRPr lang="en-US" dirty="0"/>
          </a:p>
        </p:txBody>
      </p:sp>
    </p:spTree>
    <p:extLst>
      <p:ext uri="{BB962C8B-B14F-4D97-AF65-F5344CB8AC3E}">
        <p14:creationId xmlns:p14="http://schemas.microsoft.com/office/powerpoint/2010/main" val="1827790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203</a:t>
            </a:fld>
            <a:endParaRPr lang="en-US" dirty="0"/>
          </a:p>
        </p:txBody>
      </p:sp>
    </p:spTree>
    <p:extLst>
      <p:ext uri="{BB962C8B-B14F-4D97-AF65-F5344CB8AC3E}">
        <p14:creationId xmlns:p14="http://schemas.microsoft.com/office/powerpoint/2010/main" val="2546614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400" dirty="0"/>
              <a:t>However, the methods for achieving each of these wound management principles varies among clinical practice guidelines and clinical studies. Using saline wet-to-dry gauze on any chronic wound is no longer considered part of standard wound care.17 We excluded any studies that used saline wet-to-dry gauze. </a:t>
            </a: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204</a:t>
            </a:fld>
            <a:endParaRPr lang="en-US" dirty="0"/>
          </a:p>
        </p:txBody>
      </p:sp>
    </p:spTree>
    <p:extLst>
      <p:ext uri="{BB962C8B-B14F-4D97-AF65-F5344CB8AC3E}">
        <p14:creationId xmlns:p14="http://schemas.microsoft.com/office/powerpoint/2010/main" val="3972229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343400"/>
            <a:ext cx="6553200" cy="4876800"/>
          </a:xfrm>
        </p:spPr>
        <p:txBody>
          <a:bodyPr/>
          <a:lstStyle/>
          <a:p>
            <a:pPr lvl="0"/>
            <a:r>
              <a:rPr lang="en-US" dirty="0">
                <a:highlight>
                  <a:srgbClr val="FFFF00"/>
                </a:highlight>
              </a:rPr>
              <a:t>Dehydrated human amniotic/chorion membrane (DHACM) – is a naturally occurring membrane, such as an amniotic membrane. Sterilized DHACM is composed of:</a:t>
            </a:r>
          </a:p>
          <a:p>
            <a:pPr lvl="1"/>
            <a:r>
              <a:rPr lang="en-US" dirty="0">
                <a:highlight>
                  <a:srgbClr val="FFFF00"/>
                </a:highlight>
              </a:rPr>
              <a:t>Epithelial cells,</a:t>
            </a:r>
          </a:p>
          <a:p>
            <a:pPr lvl="1"/>
            <a:r>
              <a:rPr lang="en-US" dirty="0">
                <a:highlight>
                  <a:srgbClr val="FFFF00"/>
                </a:highlight>
              </a:rPr>
              <a:t>A basement membrane, and</a:t>
            </a:r>
          </a:p>
          <a:p>
            <a:pPr lvl="1"/>
            <a:r>
              <a:rPr lang="en-US" dirty="0">
                <a:highlight>
                  <a:srgbClr val="FFFF00"/>
                </a:highlight>
              </a:rPr>
              <a:t>Avascular connective tissue. </a:t>
            </a:r>
          </a:p>
          <a:p>
            <a:pPr lvl="1"/>
            <a:r>
              <a:rPr lang="en-US" dirty="0">
                <a:highlight>
                  <a:srgbClr val="FFFF00"/>
                </a:highlight>
              </a:rPr>
              <a:t>DHACM has been used for managing burn wounds, diabetic foot ulcers, venous leg ulcers, pressure ulcers, surgical wounds, and traumatic wounds.</a:t>
            </a:r>
          </a:p>
          <a:p>
            <a:pPr lvl="0"/>
            <a:r>
              <a:rPr lang="en-US" dirty="0"/>
              <a:t>Dermal Replacement Matric (DRM) – is composed of:</a:t>
            </a:r>
          </a:p>
          <a:p>
            <a:pPr lvl="1"/>
            <a:r>
              <a:rPr lang="en-US" dirty="0"/>
              <a:t>A cross-linked bovine collagen</a:t>
            </a:r>
          </a:p>
          <a:p>
            <a:pPr lvl="1"/>
            <a:r>
              <a:rPr lang="en-US" dirty="0"/>
              <a:t>Glycosaminoglycan derma layer, and</a:t>
            </a:r>
          </a:p>
          <a:p>
            <a:pPr lvl="1"/>
            <a:r>
              <a:rPr lang="en-US" dirty="0"/>
              <a:t>A silicone epidermal layer. </a:t>
            </a:r>
          </a:p>
          <a:p>
            <a:pPr lvl="1"/>
            <a:r>
              <a:rPr lang="en-US" dirty="0"/>
              <a:t>DRMs are used for partial-thickness or full-thickness wounds, including burn wounds, pressure ulcers, venous leg ulcers, diabetic foot ulcers, and other surgical wounds.</a:t>
            </a:r>
          </a:p>
          <a:p>
            <a:pPr lvl="0"/>
            <a:r>
              <a:rPr lang="en-US" dirty="0">
                <a:highlight>
                  <a:srgbClr val="FFFF00"/>
                </a:highlight>
              </a:rPr>
              <a:t>Acellular Dermal Matric (ADM) - is an allograft (also called homograft) product created from skin from a nongenetically identical deceased human donor that has been processed to remove the epidermis using a sequential decellularization process. </a:t>
            </a:r>
          </a:p>
          <a:p>
            <a:pPr lvl="1"/>
            <a:r>
              <a:rPr lang="en-US" dirty="0">
                <a:highlight>
                  <a:srgbClr val="FFFF00"/>
                </a:highlight>
              </a:rPr>
              <a:t>ADMs are used in the reconstruction of skin defects, including burn wounds and abdominal wall defects, as well as for breast reconstruction</a:t>
            </a:r>
          </a:p>
          <a:p>
            <a:pPr lvl="0"/>
            <a:r>
              <a:rPr lang="en-US" dirty="0"/>
              <a:t>Bilayered Living Cellular Construct (BLCC) – is comprised of:</a:t>
            </a:r>
          </a:p>
          <a:p>
            <a:pPr lvl="1"/>
            <a:r>
              <a:rPr lang="en-US" dirty="0"/>
              <a:t>Bovine type I collagen with human neonatal foreskin fibroblasts as the dermal part, and</a:t>
            </a:r>
          </a:p>
          <a:p>
            <a:pPr lvl="1"/>
            <a:r>
              <a:rPr lang="en-US" dirty="0"/>
              <a:t>Keratinocytes as the epidermal part. </a:t>
            </a:r>
          </a:p>
          <a:p>
            <a:pPr lvl="1"/>
            <a:r>
              <a:rPr lang="en-US" dirty="0"/>
              <a:t>Apligraf is an example and is used to treat burn wounds, venous leg ulcers, diabetic foot ulcers, pyoderma granulosum, acute wounds, epidermolysis bullosa, and post-radiation ulcers</a:t>
            </a:r>
          </a:p>
          <a:p>
            <a:pPr lvl="0"/>
            <a:r>
              <a:rPr lang="en-US" dirty="0">
                <a:highlight>
                  <a:srgbClr val="FFFF00"/>
                </a:highlight>
              </a:rPr>
              <a:t>Xenografts – are porcine skin grafts from an unrelated species and also can be used as temporary skin coverage. </a:t>
            </a:r>
            <a:endParaRPr lang="en-US" dirty="0"/>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205</a:t>
            </a:fld>
            <a:endParaRPr lang="en-US" dirty="0"/>
          </a:p>
        </p:txBody>
      </p:sp>
    </p:spTree>
    <p:extLst>
      <p:ext uri="{BB962C8B-B14F-4D97-AF65-F5344CB8AC3E}">
        <p14:creationId xmlns:p14="http://schemas.microsoft.com/office/powerpoint/2010/main" val="3738314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324600" cy="4114800"/>
          </a:xfrm>
        </p:spPr>
        <p:txBody>
          <a:bodyPr/>
          <a:lstStyle/>
          <a:p>
            <a:pPr>
              <a:lnSpc>
                <a:spcPct val="150000"/>
              </a:lnSpc>
            </a:pPr>
            <a:r>
              <a:rPr lang="en-US" sz="1600" kern="1200" dirty="0">
                <a:solidFill>
                  <a:schemeClr val="tx1"/>
                </a:solidFill>
                <a:effectLst/>
                <a:latin typeface="+mn-lt"/>
                <a:ea typeface="+mn-ea"/>
                <a:cs typeface="+mn-cs"/>
              </a:rPr>
              <a:t>Wound care products regulated under the PMA process are indicated for treating a subset of chronic wounds, those wounds with more than 30 days' duration that have not adequately responded to standard wound care.</a:t>
            </a:r>
          </a:p>
          <a:p>
            <a:pPr>
              <a:lnSpc>
                <a:spcPct val="150000"/>
              </a:lnSpc>
            </a:pPr>
            <a:endParaRPr lang="en-US" sz="1600" dirty="0"/>
          </a:p>
          <a:p>
            <a:pPr>
              <a:lnSpc>
                <a:spcPct val="150000"/>
              </a:lnSpc>
            </a:pPr>
            <a:r>
              <a:rPr lang="en-US" sz="1600" dirty="0">
                <a:effectLst/>
              </a:rPr>
              <a:t> </a:t>
            </a:r>
            <a:r>
              <a:rPr lang="en-US" sz="1600" dirty="0"/>
              <a:t>The 510(k) products are indicated for managing chronic wounds and no restrictions are put on wound duration or prior treatments.</a:t>
            </a:r>
          </a:p>
          <a:p>
            <a:pPr>
              <a:lnSpc>
                <a:spcPct val="150000"/>
              </a:lnSpc>
            </a:pPr>
            <a:endParaRPr lang="en-US" sz="1600" dirty="0"/>
          </a:p>
          <a:p>
            <a:pPr>
              <a:lnSpc>
                <a:spcPct val="150000"/>
              </a:lnSpc>
            </a:pPr>
            <a:r>
              <a:rPr lang="en-US" sz="1600" dirty="0"/>
              <a:t>Establishments producing products regulated as HCT/Ps are required to register with FDA and list their HCT/Ps products, but they are not required to demonstrate the safety or effectiveness of their HCT/Ps products</a:t>
            </a:r>
            <a:r>
              <a:rPr lang="en-US" dirty="0"/>
              <a:t>.</a:t>
            </a:r>
            <a:endParaRPr lang="en-US" sz="1600" dirty="0"/>
          </a:p>
        </p:txBody>
      </p:sp>
      <p:sp>
        <p:nvSpPr>
          <p:cNvPr id="4" name="Slide Number Placeholder 3"/>
          <p:cNvSpPr>
            <a:spLocks noGrp="1"/>
          </p:cNvSpPr>
          <p:nvPr>
            <p:ph type="sldNum" sz="quarter" idx="5"/>
          </p:nvPr>
        </p:nvSpPr>
        <p:spPr/>
        <p:txBody>
          <a:bodyPr/>
          <a:lstStyle/>
          <a:p>
            <a:fld id="{C9D083C5-686D-48FF-94E9-991F1B16C1F0}" type="slidenum">
              <a:rPr lang="en-US" smtClean="0"/>
              <a:t>206</a:t>
            </a:fld>
            <a:endParaRPr lang="en-US" dirty="0"/>
          </a:p>
        </p:txBody>
      </p:sp>
    </p:spTree>
    <p:extLst>
      <p:ext uri="{BB962C8B-B14F-4D97-AF65-F5344CB8AC3E}">
        <p14:creationId xmlns:p14="http://schemas.microsoft.com/office/powerpoint/2010/main" val="3173084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207</a:t>
            </a:fld>
            <a:endParaRPr lang="en-US" dirty="0"/>
          </a:p>
        </p:txBody>
      </p:sp>
    </p:spTree>
    <p:extLst>
      <p:ext uri="{BB962C8B-B14F-4D97-AF65-F5344CB8AC3E}">
        <p14:creationId xmlns:p14="http://schemas.microsoft.com/office/powerpoint/2010/main" val="1800892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208</a:t>
            </a:fld>
            <a:endParaRPr lang="en-US" dirty="0"/>
          </a:p>
        </p:txBody>
      </p:sp>
    </p:spTree>
    <p:extLst>
      <p:ext uri="{BB962C8B-B14F-4D97-AF65-F5344CB8AC3E}">
        <p14:creationId xmlns:p14="http://schemas.microsoft.com/office/powerpoint/2010/main" val="2200743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209</a:t>
            </a:fld>
            <a:endParaRPr lang="en-US" dirty="0"/>
          </a:p>
        </p:txBody>
      </p:sp>
    </p:spTree>
    <p:extLst>
      <p:ext uri="{BB962C8B-B14F-4D97-AF65-F5344CB8AC3E}">
        <p14:creationId xmlns:p14="http://schemas.microsoft.com/office/powerpoint/2010/main" val="4087698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210</a:t>
            </a:fld>
            <a:endParaRPr lang="en-US" dirty="0"/>
          </a:p>
        </p:txBody>
      </p:sp>
    </p:spTree>
    <p:extLst>
      <p:ext uri="{BB962C8B-B14F-4D97-AF65-F5344CB8AC3E}">
        <p14:creationId xmlns:p14="http://schemas.microsoft.com/office/powerpoint/2010/main" val="510498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t>Human tissue can be obtained from human donors, processed, and used exactly in the same role in the recipient (e.g., skin for skin, tendon for tendon, bone for bone). </a:t>
            </a:r>
          </a:p>
          <a:p>
            <a:pPr>
              <a:lnSpc>
                <a:spcPct val="150000"/>
              </a:lnSpc>
            </a:pPr>
            <a:r>
              <a:rPr lang="en-US" sz="1600" dirty="0"/>
              <a:t>These uses are regulated as human tissue intended for transplantation (HCT/Ps) as long as the proposed clinical use and manufacturing methods are consistent with definitions of “Homologous Use” and “Minimal Manipulation” cited in 21 CFR (Code of Federal Regulations)</a:t>
            </a:r>
          </a:p>
          <a:p>
            <a:pPr>
              <a:lnSpc>
                <a:spcPct val="150000"/>
              </a:lnSpc>
            </a:pPr>
            <a:endParaRPr lang="en-US" sz="1600" dirty="0"/>
          </a:p>
          <a:p>
            <a:pPr>
              <a:lnSpc>
                <a:spcPct val="150000"/>
              </a:lnSpc>
            </a:pPr>
            <a:endParaRPr lang="en-US" sz="1600" dirty="0"/>
          </a:p>
        </p:txBody>
      </p:sp>
      <p:sp>
        <p:nvSpPr>
          <p:cNvPr id="4" name="Slide Number Placeholder 3"/>
          <p:cNvSpPr>
            <a:spLocks noGrp="1"/>
          </p:cNvSpPr>
          <p:nvPr>
            <p:ph type="sldNum" sz="quarter" idx="5"/>
          </p:nvPr>
        </p:nvSpPr>
        <p:spPr/>
        <p:txBody>
          <a:bodyPr/>
          <a:lstStyle/>
          <a:p>
            <a:fld id="{C9D083C5-686D-48FF-94E9-991F1B16C1F0}" type="slidenum">
              <a:rPr lang="en-US" smtClean="0"/>
              <a:t>211</a:t>
            </a:fld>
            <a:endParaRPr lang="en-US" dirty="0"/>
          </a:p>
        </p:txBody>
      </p:sp>
    </p:spTree>
    <p:extLst>
      <p:ext uri="{BB962C8B-B14F-4D97-AF65-F5344CB8AC3E}">
        <p14:creationId xmlns:p14="http://schemas.microsoft.com/office/powerpoint/2010/main" val="3444694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212</a:t>
            </a:fld>
            <a:endParaRPr lang="en-US" dirty="0"/>
          </a:p>
        </p:txBody>
      </p:sp>
    </p:spTree>
    <p:extLst>
      <p:ext uri="{BB962C8B-B14F-4D97-AF65-F5344CB8AC3E}">
        <p14:creationId xmlns:p14="http://schemas.microsoft.com/office/powerpoint/2010/main" val="3513201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4</a:t>
            </a:fld>
            <a:endParaRPr lang="en-US" dirty="0"/>
          </a:p>
        </p:txBody>
      </p:sp>
    </p:spTree>
    <p:extLst>
      <p:ext uri="{BB962C8B-B14F-4D97-AF65-F5344CB8AC3E}">
        <p14:creationId xmlns:p14="http://schemas.microsoft.com/office/powerpoint/2010/main" val="1060269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213</a:t>
            </a:fld>
            <a:endParaRPr lang="en-US" dirty="0"/>
          </a:p>
        </p:txBody>
      </p:sp>
    </p:spTree>
    <p:extLst>
      <p:ext uri="{BB962C8B-B14F-4D97-AF65-F5344CB8AC3E}">
        <p14:creationId xmlns:p14="http://schemas.microsoft.com/office/powerpoint/2010/main" val="1207043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214</a:t>
            </a:fld>
            <a:endParaRPr lang="en-US" dirty="0"/>
          </a:p>
        </p:txBody>
      </p:sp>
    </p:spTree>
    <p:extLst>
      <p:ext uri="{BB962C8B-B14F-4D97-AF65-F5344CB8AC3E}">
        <p14:creationId xmlns:p14="http://schemas.microsoft.com/office/powerpoint/2010/main" val="2001515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215</a:t>
            </a:fld>
            <a:endParaRPr lang="en-US" dirty="0"/>
          </a:p>
        </p:txBody>
      </p:sp>
    </p:spTree>
    <p:extLst>
      <p:ext uri="{BB962C8B-B14F-4D97-AF65-F5344CB8AC3E}">
        <p14:creationId xmlns:p14="http://schemas.microsoft.com/office/powerpoint/2010/main" val="1175871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4343400"/>
          </a:xfrm>
        </p:spPr>
        <p:txBody>
          <a:bodyPr/>
          <a:lstStyle/>
          <a:p>
            <a:r>
              <a:rPr lang="en-US" sz="1800" dirty="0"/>
              <a:t>Studies rarely reported clinical outcomes such as hospitalizations due to infections and amputations.</a:t>
            </a:r>
          </a:p>
          <a:p>
            <a:endParaRPr lang="en-US" sz="1800" dirty="0"/>
          </a:p>
          <a:p>
            <a:r>
              <a:rPr lang="en-US" sz="1800" dirty="0"/>
              <a:t>Patient-related outcomes, such as functional capacity, pain, exudate, and odor control, were also under-reported.  </a:t>
            </a:r>
          </a:p>
          <a:p>
            <a:endParaRPr lang="en-US" sz="1800" dirty="0"/>
          </a:p>
          <a:p>
            <a:r>
              <a:rPr lang="en-US" sz="1800" dirty="0"/>
              <a:t>The Need for hospitalization and pain reductions was reported in 14% of included studies ( 3 of 22); </a:t>
            </a:r>
          </a:p>
          <a:p>
            <a:endParaRPr lang="en-US" sz="1800" dirty="0"/>
          </a:p>
          <a:p>
            <a:r>
              <a:rPr lang="en-US" sz="1800" dirty="0"/>
              <a:t>The Need for amputation, exudate, and odor control were reported in a single study (1 of 22): </a:t>
            </a:r>
          </a:p>
          <a:p>
            <a:endParaRPr lang="en-US" sz="1800" dirty="0"/>
          </a:p>
          <a:p>
            <a:r>
              <a:rPr lang="en-US" sz="1800" dirty="0"/>
              <a:t>No studies reported return to baseline activities of daily living and functional capacity.</a:t>
            </a:r>
          </a:p>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216</a:t>
            </a:fld>
            <a:endParaRPr lang="en-US" dirty="0"/>
          </a:p>
        </p:txBody>
      </p:sp>
    </p:spTree>
    <p:extLst>
      <p:ext uri="{BB962C8B-B14F-4D97-AF65-F5344CB8AC3E}">
        <p14:creationId xmlns:p14="http://schemas.microsoft.com/office/powerpoint/2010/main" val="3484345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217</a:t>
            </a:fld>
            <a:endParaRPr lang="en-US" dirty="0"/>
          </a:p>
        </p:txBody>
      </p:sp>
    </p:spTree>
    <p:extLst>
      <p:ext uri="{BB962C8B-B14F-4D97-AF65-F5344CB8AC3E}">
        <p14:creationId xmlns:p14="http://schemas.microsoft.com/office/powerpoint/2010/main" val="7011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5</a:t>
            </a:fld>
            <a:endParaRPr lang="en-US" dirty="0"/>
          </a:p>
        </p:txBody>
      </p:sp>
    </p:spTree>
    <p:extLst>
      <p:ext uri="{BB962C8B-B14F-4D97-AF65-F5344CB8AC3E}">
        <p14:creationId xmlns:p14="http://schemas.microsoft.com/office/powerpoint/2010/main" val="182779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Governor Ducey issued an executive order that made certain requirements for AHCCCS and the P&amp;T Committee. The first requirement is why we are doing this training today – AHCCCS must provide a conflict of interest training to P&amp;T Committee members. </a:t>
            </a:r>
          </a:p>
        </p:txBody>
      </p:sp>
      <p:sp>
        <p:nvSpPr>
          <p:cNvPr id="4" name="Slide Number Placeholder 3"/>
          <p:cNvSpPr>
            <a:spLocks noGrp="1"/>
          </p:cNvSpPr>
          <p:nvPr>
            <p:ph type="sldNum" sz="quarter" idx="5"/>
          </p:nvPr>
        </p:nvSpPr>
        <p:spPr/>
        <p:txBody>
          <a:bodyPr/>
          <a:lstStyle/>
          <a:p>
            <a:fld id="{F56B6724-8EF1-43F6-9C19-164CCF28AFB8}" type="slidenum">
              <a:rPr lang="en-US" smtClean="0"/>
              <a:t>6</a:t>
            </a:fld>
            <a:endParaRPr lang="en-US" dirty="0"/>
          </a:p>
        </p:txBody>
      </p:sp>
    </p:spTree>
    <p:extLst>
      <p:ext uri="{BB962C8B-B14F-4D97-AF65-F5344CB8AC3E}">
        <p14:creationId xmlns:p14="http://schemas.microsoft.com/office/powerpoint/2010/main" val="250644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requirement is related to disclosures.  P&amp;T Committee members must disclose potential conflicts of interest via a disclosure form, and AHCCCS must publicly post those disclosure forms.  And we will get into some of the specifics around this requirement when we look at the disclosure form in a few slides. You may also notice that there is a little word jumble in the end of this one, but it takes us to Requirement #3. </a:t>
            </a:r>
          </a:p>
        </p:txBody>
      </p:sp>
      <p:sp>
        <p:nvSpPr>
          <p:cNvPr id="4" name="Slide Number Placeholder 3"/>
          <p:cNvSpPr>
            <a:spLocks noGrp="1"/>
          </p:cNvSpPr>
          <p:nvPr>
            <p:ph type="sldNum" sz="quarter" idx="5"/>
          </p:nvPr>
        </p:nvSpPr>
        <p:spPr/>
        <p:txBody>
          <a:bodyPr/>
          <a:lstStyle/>
          <a:p>
            <a:fld id="{F56B6724-8EF1-43F6-9C19-164CCF28AFB8}" type="slidenum">
              <a:rPr lang="en-US" smtClean="0"/>
              <a:t>7</a:t>
            </a:fld>
            <a:endParaRPr lang="en-US" dirty="0"/>
          </a:p>
        </p:txBody>
      </p:sp>
    </p:spTree>
    <p:extLst>
      <p:ext uri="{BB962C8B-B14F-4D97-AF65-F5344CB8AC3E}">
        <p14:creationId xmlns:p14="http://schemas.microsoft.com/office/powerpoint/2010/main" val="263798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requires any P&amp;T Committee member who has a conflict on an agenda item to abstain from discussion AND voting on that item. This requirement sets the first potential outcome of a conflict of interest: some conflicts will only result in staying out of the matter all together. </a:t>
            </a:r>
          </a:p>
        </p:txBody>
      </p:sp>
      <p:sp>
        <p:nvSpPr>
          <p:cNvPr id="4" name="Slide Number Placeholder 3"/>
          <p:cNvSpPr>
            <a:spLocks noGrp="1"/>
          </p:cNvSpPr>
          <p:nvPr>
            <p:ph type="sldNum" sz="quarter" idx="5"/>
          </p:nvPr>
        </p:nvSpPr>
        <p:spPr/>
        <p:txBody>
          <a:bodyPr/>
          <a:lstStyle/>
          <a:p>
            <a:fld id="{F56B6724-8EF1-43F6-9C19-164CCF28AFB8}" type="slidenum">
              <a:rPr lang="en-US" smtClean="0"/>
              <a:t>8</a:t>
            </a:fld>
            <a:endParaRPr lang="en-US" dirty="0"/>
          </a:p>
        </p:txBody>
      </p:sp>
    </p:spTree>
    <p:extLst>
      <p:ext uri="{BB962C8B-B14F-4D97-AF65-F5344CB8AC3E}">
        <p14:creationId xmlns:p14="http://schemas.microsoft.com/office/powerpoint/2010/main" val="243600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making sure we note all the requirements from the order, going back to #4 – Disclosure is also required for anyone providing oral or written testimony at P&amp;T Committee meetings.  </a:t>
            </a:r>
          </a:p>
        </p:txBody>
      </p:sp>
      <p:sp>
        <p:nvSpPr>
          <p:cNvPr id="4" name="Slide Number Placeholder 3"/>
          <p:cNvSpPr>
            <a:spLocks noGrp="1"/>
          </p:cNvSpPr>
          <p:nvPr>
            <p:ph type="sldNum" sz="quarter" idx="5"/>
          </p:nvPr>
        </p:nvSpPr>
        <p:spPr/>
        <p:txBody>
          <a:bodyPr/>
          <a:lstStyle/>
          <a:p>
            <a:fld id="{F56B6724-8EF1-43F6-9C19-164CCF28AFB8}" type="slidenum">
              <a:rPr lang="en-US" smtClean="0"/>
              <a:t>9</a:t>
            </a:fld>
            <a:endParaRPr lang="en-US" dirty="0"/>
          </a:p>
        </p:txBody>
      </p:sp>
    </p:spTree>
    <p:extLst>
      <p:ext uri="{BB962C8B-B14F-4D97-AF65-F5344CB8AC3E}">
        <p14:creationId xmlns:p14="http://schemas.microsoft.com/office/powerpoint/2010/main" val="271215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59"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dirty="0"/>
              <a:t>Click to edit Presenters and 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dirty="0">
              <a:solidFill>
                <a:schemeClr val="accent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38743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047750"/>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hoto Lef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dirty="0"/>
              <a:t>Click to edit title</a:t>
            </a:r>
          </a:p>
        </p:txBody>
      </p:sp>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77" r:id="rId3"/>
    <p:sldLayoutId id="2147483678" r:id="rId4"/>
    <p:sldLayoutId id="2147483665" r:id="rId5"/>
    <p:sldLayoutId id="2147483652" r:id="rId6"/>
    <p:sldLayoutId id="2147483666" r:id="rId7"/>
    <p:sldLayoutId id="2147483659" r:id="rId8"/>
    <p:sldLayoutId id="2147483655" r:id="rId9"/>
    <p:sldLayoutId id="2147483670" r:id="rId10"/>
    <p:sldLayoutId id="2147483671" r:id="rId11"/>
    <p:sldLayoutId id="2147483672" r:id="rId12"/>
    <p:sldLayoutId id="2147483657" r:id="rId13"/>
    <p:sldLayoutId id="2147483673" r:id="rId14"/>
    <p:sldLayoutId id="2147483674" r:id="rId15"/>
    <p:sldLayoutId id="2147483675" r:id="rId16"/>
    <p:sldLayoutId id="2147483662" r:id="rId17"/>
    <p:sldLayoutId id="2147483656" r:id="rId18"/>
    <p:sldLayoutId id="2147483663" r:id="rId19"/>
    <p:sldLayoutId id="2147483676" r:id="rId20"/>
    <p:sldLayoutId id="2147483679" r:id="rId21"/>
    <p:sldLayoutId id="2147483680" r:id="rId2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HCCCSPharmacyDept@azahcccs.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hyperlink" Target="http://www.ahrq.gov/research/findings/ta/index.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28600" y="2800351"/>
            <a:ext cx="9144000" cy="1219200"/>
          </a:xfrm>
        </p:spPr>
        <p:txBody>
          <a:bodyPr lIns="91440" tIns="45720" rIns="91440" bIns="45720" anchor="b" anchorCtr="0">
            <a:noAutofit/>
          </a:bodyPr>
          <a:lstStyle/>
          <a:p>
            <a:r>
              <a:rPr lang="en-US" altLang="en-US" sz="3200" b="0" dirty="0">
                <a:latin typeface="Tw Cen MT"/>
                <a:ea typeface="Tahoma"/>
                <a:cs typeface="Tahoma"/>
              </a:rPr>
              <a:t>AHCCCS Pharmacy and Therapeutics</a:t>
            </a:r>
            <a:r>
              <a:rPr lang="en-US" altLang="en-US" sz="3600" b="0" dirty="0">
                <a:effectLst>
                  <a:outerShdw blurRad="38100" dist="38100" dir="2700000" algn="tl">
                    <a:srgbClr val="000000">
                      <a:alpha val="43137"/>
                    </a:srgbClr>
                  </a:outerShdw>
                </a:effectLst>
                <a:latin typeface="Tw Cen MT"/>
                <a:ea typeface="Tahoma"/>
                <a:cs typeface="Tahoma"/>
              </a:rPr>
              <a:t> </a:t>
            </a:r>
            <a:r>
              <a:rPr lang="en-US" altLang="en-US" sz="3200" b="0" dirty="0">
                <a:latin typeface="Tw Cen MT"/>
                <a:ea typeface="Tahoma"/>
                <a:cs typeface="Tahoma"/>
              </a:rPr>
              <a:t>Committee</a:t>
            </a:r>
            <a:endParaRPr lang="en-US" sz="3200" b="0" dirty="0">
              <a:latin typeface="Tw Cen MT"/>
              <a:ea typeface="Tahoma"/>
              <a:cs typeface="Tahoma"/>
            </a:endParaRPr>
          </a:p>
        </p:txBody>
      </p:sp>
      <p:sp>
        <p:nvSpPr>
          <p:cNvPr id="3" name="Text Placeholder 2"/>
          <p:cNvSpPr>
            <a:spLocks noGrp="1"/>
          </p:cNvSpPr>
          <p:nvPr>
            <p:ph type="body" sz="quarter" idx="15"/>
          </p:nvPr>
        </p:nvSpPr>
        <p:spPr/>
        <p:txBody>
          <a:bodyPr lIns="91440" tIns="45720" rIns="91440" bIns="45720" anchor="t">
            <a:normAutofit/>
          </a:bodyPr>
          <a:lstStyle/>
          <a:p>
            <a:r>
              <a:rPr lang="en-US" altLang="en-US" sz="3200" dirty="0">
                <a:latin typeface="Tw Cen MT"/>
                <a:ea typeface="Tahoma"/>
                <a:cs typeface="Tahoma"/>
              </a:rPr>
              <a:t>May 19, 2021</a:t>
            </a:r>
            <a:endParaRPr lang="en-US" altLang="en-US" sz="3200" dirty="0"/>
          </a:p>
          <a:p>
            <a:endParaRPr lang="en-US" dirty="0"/>
          </a:p>
        </p:txBody>
      </p:sp>
    </p:spTree>
    <p:extLst>
      <p:ext uri="{BB962C8B-B14F-4D97-AF65-F5344CB8AC3E}">
        <p14:creationId xmlns:p14="http://schemas.microsoft.com/office/powerpoint/2010/main" val="35739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Order 2018-06</a:t>
            </a:r>
          </a:p>
        </p:txBody>
      </p:sp>
      <p:sp>
        <p:nvSpPr>
          <p:cNvPr id="6" name="Content Placeholder 5"/>
          <p:cNvSpPr>
            <a:spLocks noGrp="1"/>
          </p:cNvSpPr>
          <p:nvPr>
            <p:ph idx="1"/>
          </p:nvPr>
        </p:nvSpPr>
        <p:spPr/>
        <p:txBody>
          <a:bodyPr/>
          <a:lstStyle/>
          <a:p>
            <a:pPr marL="0" indent="0">
              <a:buNone/>
            </a:pPr>
            <a:r>
              <a:rPr lang="en-US" sz="2000" dirty="0"/>
              <a:t>5.) AHCCCS shall review publicly available data on payments by pharmaceutical and medical device companies to physicians to determine an appropriate threshold above which a person shall be disqualified from serving on the Pharmacy and Therapeutics Committee.</a:t>
            </a:r>
          </a:p>
        </p:txBody>
      </p:sp>
    </p:spTree>
    <p:extLst>
      <p:ext uri="{BB962C8B-B14F-4D97-AF65-F5344CB8AC3E}">
        <p14:creationId xmlns:p14="http://schemas.microsoft.com/office/powerpoint/2010/main" val="13902612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a:buFontTx/>
              <a:buNone/>
            </a:pPr>
            <a:r>
              <a:rPr lang="en-US" altLang="en-US" sz="2000" b="1" i="1" dirty="0">
                <a:solidFill>
                  <a:srgbClr val="2C2C2C"/>
                </a:solidFill>
              </a:rPr>
              <a:t>Product/Guideline Updates: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Humira (adalimumab) is now approved for the treatment of moderately to severely active ulcerative colitis to include patients as young as 5 years of age</a:t>
            </a:r>
          </a:p>
          <a:p>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914183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4A5B-32F7-4086-9DC1-5A6178681E2D}"/>
              </a:ext>
            </a:extLst>
          </p:cNvPr>
          <p:cNvSpPr>
            <a:spLocks noGrp="1"/>
          </p:cNvSpPr>
          <p:nvPr>
            <p:ph type="ctrTitle"/>
          </p:nvPr>
        </p:nvSpPr>
        <p:spPr/>
        <p:txBody>
          <a:bodyPr/>
          <a:lstStyle/>
          <a:p>
            <a:pPr eaLnBrk="0" fontAlgn="base" hangingPunct="0">
              <a:spcAft>
                <a:spcPct val="0"/>
              </a:spcAft>
            </a:pPr>
            <a:r>
              <a:rPr lang="en-US" dirty="0">
                <a:solidFill>
                  <a:schemeClr val="bg1"/>
                </a:solidFill>
                <a:latin typeface="+mn-lt"/>
              </a:rPr>
              <a:t>Epinephrine, Self-Injected</a:t>
            </a:r>
          </a:p>
        </p:txBody>
      </p:sp>
      <p:sp>
        <p:nvSpPr>
          <p:cNvPr id="4" name="Subtitle 3">
            <a:extLst>
              <a:ext uri="{FF2B5EF4-FFF2-40B4-BE49-F238E27FC236}">
                <a16:creationId xmlns:a16="http://schemas.microsoft.com/office/drawing/2014/main" id="{82933A0E-BEBF-48A8-A604-419903097AD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37263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0439-34E4-4F65-A59E-1BEF0C218447}"/>
              </a:ext>
            </a:extLst>
          </p:cNvPr>
          <p:cNvSpPr>
            <a:spLocks noGrp="1"/>
          </p:cNvSpPr>
          <p:nvPr>
            <p:ph type="title"/>
          </p:nvPr>
        </p:nvSpPr>
        <p:spPr>
          <a:xfrm>
            <a:off x="457200" y="190500"/>
            <a:ext cx="8229600" cy="857250"/>
          </a:xfrm>
        </p:spPr>
        <p:txBody>
          <a:bodyPr/>
          <a:lstStyle/>
          <a:p>
            <a:r>
              <a:rPr lang="en-US" dirty="0"/>
              <a:t>Epinephrine, Self-Injected</a:t>
            </a:r>
          </a:p>
        </p:txBody>
      </p:sp>
      <p:sp>
        <p:nvSpPr>
          <p:cNvPr id="3" name="Content Placeholder 2">
            <a:extLst>
              <a:ext uri="{FF2B5EF4-FFF2-40B4-BE49-F238E27FC236}">
                <a16:creationId xmlns:a16="http://schemas.microsoft.com/office/drawing/2014/main" id="{EB15FC54-39E8-436F-9D77-7332C09047DF}"/>
              </a:ext>
            </a:extLst>
          </p:cNvPr>
          <p:cNvSpPr>
            <a:spLocks noGrp="1"/>
          </p:cNvSpPr>
          <p:nvPr>
            <p:ph idx="1"/>
          </p:nvPr>
        </p:nvSpPr>
        <p:spPr>
          <a:xfrm>
            <a:off x="152400" y="1047750"/>
            <a:ext cx="8839200" cy="3394472"/>
          </a:xfrm>
        </p:spPr>
        <p:txBody>
          <a:bodyPr/>
          <a:lstStyle/>
          <a:p>
            <a:pPr>
              <a:buNone/>
            </a:pPr>
            <a:r>
              <a:rPr lang="en-US" altLang="en-US" b="1" i="1" dirty="0">
                <a:solidFill>
                  <a:schemeClr val="tx1">
                    <a:lumMod val="50000"/>
                  </a:schemeClr>
                </a:solidFill>
              </a:rPr>
              <a:t>Class Overview: Products</a:t>
            </a:r>
            <a:endParaRPr lang="en-US" dirty="0">
              <a:solidFill>
                <a:schemeClr val="tx1">
                  <a:lumMod val="50000"/>
                </a:schemeClr>
              </a:solidFill>
            </a:endParaRPr>
          </a:p>
          <a:p>
            <a:r>
              <a:rPr lang="en-US" dirty="0">
                <a:solidFill>
                  <a:srgbClr val="000000"/>
                </a:solidFill>
              </a:rPr>
              <a:t>epinephrine 0.3 mg* (Auvi-Q**, EpiPen, Symjepi) </a:t>
            </a:r>
          </a:p>
          <a:p>
            <a:r>
              <a:rPr lang="da-DK" dirty="0">
                <a:solidFill>
                  <a:srgbClr val="000000"/>
                </a:solidFill>
              </a:rPr>
              <a:t>epinephrine 0.15 mg* (Auvi-Q**, Epipen Jr., Symjepi)</a:t>
            </a:r>
          </a:p>
          <a:p>
            <a:r>
              <a:rPr lang="en-US" dirty="0">
                <a:solidFill>
                  <a:srgbClr val="000000"/>
                </a:solidFill>
              </a:rPr>
              <a:t>epinephrine 0.1 mg (Auvi-Q**)  </a:t>
            </a:r>
            <a:r>
              <a:rPr lang="en-US" dirty="0"/>
              <a:t>	</a:t>
            </a:r>
          </a:p>
          <a:p>
            <a:endParaRPr lang="da-DK" dirty="0"/>
          </a:p>
          <a:p>
            <a:pPr marL="0" indent="0">
              <a:buNone/>
            </a:pPr>
            <a:r>
              <a:rPr lang="en-US" dirty="0">
                <a:solidFill>
                  <a:srgbClr val="000000"/>
                </a:solidFill>
              </a:rPr>
              <a:t>*</a:t>
            </a:r>
            <a:r>
              <a:rPr lang="en-US" sz="1800" i="1" dirty="0">
                <a:solidFill>
                  <a:srgbClr val="000000"/>
                </a:solidFill>
              </a:rPr>
              <a:t>The generic epinephrine by Impax/Lineage is an authorized generic of Amedra’s/Impax’s Adrenaclick</a:t>
            </a:r>
          </a:p>
          <a:p>
            <a:pPr marL="0" indent="0">
              <a:buNone/>
            </a:pPr>
            <a:r>
              <a:rPr lang="en-US" sz="1800" i="1" dirty="0">
                <a:solidFill>
                  <a:srgbClr val="000000"/>
                </a:solidFill>
              </a:rPr>
              <a:t>**Manufacturer withdrew from the CMS rebate program in 2017</a:t>
            </a:r>
            <a:endParaRPr lang="en-US" sz="1800" dirty="0"/>
          </a:p>
        </p:txBody>
      </p:sp>
    </p:spTree>
    <p:extLst>
      <p:ext uri="{BB962C8B-B14F-4D97-AF65-F5344CB8AC3E}">
        <p14:creationId xmlns:p14="http://schemas.microsoft.com/office/powerpoint/2010/main" val="13277609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F961-3560-41BE-BA55-193E3E66CB88}"/>
              </a:ext>
            </a:extLst>
          </p:cNvPr>
          <p:cNvSpPr>
            <a:spLocks noGrp="1"/>
          </p:cNvSpPr>
          <p:nvPr>
            <p:ph type="title"/>
          </p:nvPr>
        </p:nvSpPr>
        <p:spPr/>
        <p:txBody>
          <a:bodyPr/>
          <a:lstStyle/>
          <a:p>
            <a:r>
              <a:rPr lang="en-US" dirty="0"/>
              <a:t>Epinephrine, Self-Injected</a:t>
            </a:r>
          </a:p>
        </p:txBody>
      </p:sp>
      <p:sp>
        <p:nvSpPr>
          <p:cNvPr id="3" name="Content Placeholder 2">
            <a:extLst>
              <a:ext uri="{FF2B5EF4-FFF2-40B4-BE49-F238E27FC236}">
                <a16:creationId xmlns:a16="http://schemas.microsoft.com/office/drawing/2014/main" id="{B9758CC4-D081-4659-87CF-7DA0FAEBC6BD}"/>
              </a:ext>
            </a:extLst>
          </p:cNvPr>
          <p:cNvSpPr>
            <a:spLocks noGrp="1"/>
          </p:cNvSpPr>
          <p:nvPr>
            <p:ph idx="1"/>
          </p:nvPr>
        </p:nvSpPr>
        <p:spPr>
          <a:xfrm>
            <a:off x="228600" y="1047750"/>
            <a:ext cx="8686800" cy="3221236"/>
          </a:xfrm>
        </p:spPr>
        <p:txBody>
          <a:bodyPr/>
          <a:lstStyle/>
          <a:p>
            <a:r>
              <a:rPr lang="en-US" sz="2000" dirty="0">
                <a:solidFill>
                  <a:srgbClr val="000000"/>
                </a:solidFill>
              </a:rPr>
              <a:t>Self-injected epinephrines are indicated for the emergency treatment of Type I allergic reactions including anaphylaxis to stinging insects, biting insects, allergen immunotherapy, foods, drugs, diagnostic testing substances, and other allergens </a:t>
            </a:r>
          </a:p>
          <a:p>
            <a:r>
              <a:rPr lang="en-US" sz="2000" dirty="0">
                <a:solidFill>
                  <a:srgbClr val="000000"/>
                </a:solidFill>
              </a:rPr>
              <a:t>These products are also indicated for the emergency treatment of idiopathic anaphylaxis and exercise-induced anaphylaxis </a:t>
            </a:r>
          </a:p>
          <a:p>
            <a:r>
              <a:rPr lang="en-US" sz="2000" dirty="0">
                <a:solidFill>
                  <a:srgbClr val="000000"/>
                </a:solidFill>
              </a:rPr>
              <a:t>Patients should carry two doses of epinephrine; more than two sequential doses of epinephrine should only be administered under direct medical supervision</a:t>
            </a:r>
          </a:p>
          <a:p>
            <a:r>
              <a:rPr lang="en-US" sz="2000" dirty="0">
                <a:solidFill>
                  <a:srgbClr val="000000"/>
                </a:solidFill>
              </a:rPr>
              <a:t>Practice guidelines do not distinguish preference of one self-injectable epinephrine product over another</a:t>
            </a:r>
          </a:p>
          <a:p>
            <a:endParaRPr lang="en-US" sz="2000" dirty="0">
              <a:solidFill>
                <a:schemeClr val="tx1">
                  <a:lumMod val="50000"/>
                </a:schemeClr>
              </a:solidFill>
            </a:endParaRP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pPr marL="457200" lvl="1" indent="0">
              <a:buNone/>
            </a:pPr>
            <a:endParaRPr lang="en-US" sz="2400" dirty="0"/>
          </a:p>
          <a:p>
            <a:endParaRPr lang="en-US" dirty="0"/>
          </a:p>
        </p:txBody>
      </p:sp>
    </p:spTree>
    <p:extLst>
      <p:ext uri="{BB962C8B-B14F-4D97-AF65-F5344CB8AC3E}">
        <p14:creationId xmlns:p14="http://schemas.microsoft.com/office/powerpoint/2010/main" val="35825121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E304-C3F1-4CF2-9B45-AFC8F4FB2BA9}"/>
              </a:ext>
            </a:extLst>
          </p:cNvPr>
          <p:cNvSpPr>
            <a:spLocks noGrp="1"/>
          </p:cNvSpPr>
          <p:nvPr>
            <p:ph type="title"/>
          </p:nvPr>
        </p:nvSpPr>
        <p:spPr/>
        <p:txBody>
          <a:bodyPr/>
          <a:lstStyle/>
          <a:p>
            <a:r>
              <a:rPr lang="en-US" dirty="0"/>
              <a:t>Epinephrine, Self-Injected</a:t>
            </a:r>
          </a:p>
        </p:txBody>
      </p:sp>
      <p:sp>
        <p:nvSpPr>
          <p:cNvPr id="3" name="Content Placeholder 2">
            <a:extLst>
              <a:ext uri="{FF2B5EF4-FFF2-40B4-BE49-F238E27FC236}">
                <a16:creationId xmlns:a16="http://schemas.microsoft.com/office/drawing/2014/main" id="{BE426976-AA39-428E-BB76-ECDAAE2ECBA5}"/>
              </a:ext>
            </a:extLst>
          </p:cNvPr>
          <p:cNvSpPr>
            <a:spLocks noGrp="1"/>
          </p:cNvSpPr>
          <p:nvPr>
            <p:ph idx="1"/>
          </p:nvPr>
        </p:nvSpPr>
        <p:spPr>
          <a:xfrm>
            <a:off x="452120" y="1047750"/>
            <a:ext cx="8229600" cy="3296180"/>
          </a:xfrm>
        </p:spPr>
        <p:txBody>
          <a:bodyPr/>
          <a:lstStyle/>
          <a:p>
            <a:pPr>
              <a:buNone/>
            </a:pPr>
            <a:r>
              <a:rPr lang="en-US" altLang="en-US" b="1" i="1" dirty="0">
                <a:solidFill>
                  <a:schemeClr val="tx1">
                    <a:lumMod val="50000"/>
                  </a:schemeClr>
                </a:solidFill>
              </a:rPr>
              <a:t>Product/Guideline Updates:</a:t>
            </a:r>
          </a:p>
          <a:p>
            <a:r>
              <a:rPr lang="en-US" sz="1800" b="0" i="0" u="none" strike="noStrike" baseline="0" dirty="0">
                <a:solidFill>
                  <a:srgbClr val="000000"/>
                </a:solidFill>
                <a:latin typeface="Calibri" panose="020F0502020204030204" pitchFamily="34" charset="0"/>
              </a:rPr>
              <a:t>In June 2020, the FDA issued an alert regarding inspection of select lots of Impax/Amneal’s epinephrine 0.3 mg autoinjector to ensure the presence of the yellow “stop collar”</a:t>
            </a:r>
          </a:p>
          <a:p>
            <a:r>
              <a:rPr lang="en-US" sz="1800" b="0" i="0" u="none" strike="noStrike" baseline="0" dirty="0">
                <a:solidFill>
                  <a:srgbClr val="000000"/>
                </a:solidFill>
                <a:latin typeface="Calibri" panose="020F0502020204030204" pitchFamily="34" charset="0"/>
              </a:rPr>
              <a:t>This component helps to ensure the device provides the proper dose; if the component is missing, it is possible the device could deliver a double dose to a patient</a:t>
            </a:r>
          </a:p>
          <a:p>
            <a:r>
              <a:rPr lang="en-US" sz="1800" b="0" i="0" u="none" strike="noStrike" baseline="0" dirty="0">
                <a:solidFill>
                  <a:srgbClr val="000000"/>
                </a:solidFill>
                <a:latin typeface="Calibri" panose="020F0502020204030204" pitchFamily="34" charset="0"/>
              </a:rPr>
              <a:t>The FDA and Impax provided guidance on how to assess for the presence of the component</a:t>
            </a:r>
          </a:p>
          <a:p>
            <a:r>
              <a:rPr lang="en-US" sz="1800" b="0" i="0" u="none" strike="noStrike" baseline="0" dirty="0">
                <a:solidFill>
                  <a:srgbClr val="000000"/>
                </a:solidFill>
                <a:latin typeface="Calibri" panose="020F0502020204030204" pitchFamily="34" charset="0"/>
              </a:rPr>
              <a:t>The communication was not a device recall</a:t>
            </a:r>
            <a:endParaRPr lang="en-US" dirty="0"/>
          </a:p>
        </p:txBody>
      </p:sp>
    </p:spTree>
    <p:extLst>
      <p:ext uri="{BB962C8B-B14F-4D97-AF65-F5344CB8AC3E}">
        <p14:creationId xmlns:p14="http://schemas.microsoft.com/office/powerpoint/2010/main" val="41510320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95A5D17-C89E-4BC2-8F54-04EA2E455A88}"/>
              </a:ext>
            </a:extLst>
          </p:cNvPr>
          <p:cNvSpPr>
            <a:spLocks noGrp="1" noChangeArrowheads="1"/>
          </p:cNvSpPr>
          <p:nvPr>
            <p:ph type="ctrTitle"/>
          </p:nvPr>
        </p:nvSpPr>
        <p:spPr bwMode="auto">
          <a:xfrm>
            <a:off x="546845" y="1337667"/>
            <a:ext cx="73152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tabLst/>
            </a:pPr>
            <a:br>
              <a:rPr kumimoji="0" lang="en-US" altLang="en-US" i="0" u="none" strike="noStrike" cap="none" normalizeH="0" baseline="0" dirty="0">
                <a:ln>
                  <a:noFill/>
                </a:ln>
                <a:solidFill>
                  <a:schemeClr val="bg1"/>
                </a:solidFill>
                <a:effectLst/>
                <a:latin typeface="+mn-lt"/>
                <a:ea typeface="Calibri" panose="020F0502020204030204" pitchFamily="34" charset="0"/>
              </a:rPr>
            </a:br>
            <a:r>
              <a:rPr kumimoji="0" lang="en-US" altLang="en-US" i="0" u="none" strike="noStrike" cap="none" normalizeH="0" baseline="0" dirty="0">
                <a:ln>
                  <a:noFill/>
                </a:ln>
                <a:solidFill>
                  <a:schemeClr val="bg1"/>
                </a:solidFill>
                <a:effectLst/>
                <a:latin typeface="+mn-lt"/>
                <a:ea typeface="Calibri" panose="020F0502020204030204" pitchFamily="34" charset="0"/>
              </a:rPr>
              <a:t>Glucagon</a:t>
            </a:r>
            <a:r>
              <a:rPr kumimoji="0" lang="en-US" altLang="en-US" i="0" strike="noStrike" cap="none" normalizeH="0" baseline="0" dirty="0">
                <a:ln>
                  <a:noFill/>
                </a:ln>
                <a:solidFill>
                  <a:schemeClr val="bg1"/>
                </a:solidFill>
                <a:effectLst/>
                <a:latin typeface="+mn-lt"/>
                <a:ea typeface="Calibri" panose="020F0502020204030204" pitchFamily="34" charset="0"/>
              </a:rPr>
              <a:t> Agents</a:t>
            </a:r>
            <a:endParaRPr kumimoji="0" lang="en-US" altLang="en-US" i="0"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Subtitle 1">
            <a:extLst>
              <a:ext uri="{FF2B5EF4-FFF2-40B4-BE49-F238E27FC236}">
                <a16:creationId xmlns:a16="http://schemas.microsoft.com/office/drawing/2014/main" id="{E3BEC3F7-2745-428A-AEA0-F627F74D3EF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94051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457200" y="992888"/>
            <a:ext cx="8229600" cy="3449333"/>
          </a:xfrm>
        </p:spPr>
        <p:txBody>
          <a:bodyPr/>
          <a:lstStyle/>
          <a:p>
            <a:pPr marL="0" indent="0">
              <a:buNone/>
            </a:pPr>
            <a:r>
              <a:rPr lang="en-US" altLang="en-US" sz="2800" b="1" i="1" dirty="0">
                <a:solidFill>
                  <a:schemeClr val="tx1">
                    <a:lumMod val="50000"/>
                  </a:schemeClr>
                </a:solidFill>
              </a:rPr>
              <a:t>Class Overview: Products</a:t>
            </a:r>
            <a:endParaRPr lang="en-US" sz="2800" dirty="0">
              <a:solidFill>
                <a:schemeClr val="tx1">
                  <a:lumMod val="50000"/>
                </a:schemeClr>
              </a:solidFill>
            </a:endParaRPr>
          </a:p>
          <a:p>
            <a:r>
              <a:rPr lang="en-US" b="0" i="0" u="none" strike="noStrike" baseline="0" dirty="0">
                <a:latin typeface="CIDFont+F4"/>
              </a:rPr>
              <a:t>Diazoxide Suspension (Proglycem)</a:t>
            </a:r>
          </a:p>
          <a:p>
            <a:r>
              <a:rPr lang="en-US" b="0" i="0" u="none" strike="noStrike" baseline="0" dirty="0">
                <a:latin typeface="CIDFont+F4"/>
              </a:rPr>
              <a:t>Glucagon</a:t>
            </a:r>
            <a:r>
              <a:rPr lang="en-US" dirty="0">
                <a:latin typeface="CIDFont+F4"/>
              </a:rPr>
              <a:t> I</a:t>
            </a:r>
            <a:r>
              <a:rPr lang="en-US" b="0" i="0" u="none" strike="noStrike" baseline="0" dirty="0">
                <a:latin typeface="CIDFont+F4"/>
              </a:rPr>
              <a:t>njection (Glucagon Emergency Kit, Gvoke Syringe)</a:t>
            </a:r>
          </a:p>
          <a:p>
            <a:r>
              <a:rPr lang="en-US" b="0" i="0" u="none" strike="noStrike" baseline="0" dirty="0">
                <a:latin typeface="CIDFont+F4"/>
              </a:rPr>
              <a:t>Dasiglucagon </a:t>
            </a:r>
            <a:r>
              <a:rPr lang="en-US" dirty="0">
                <a:latin typeface="CIDFont+F4"/>
              </a:rPr>
              <a:t>(</a:t>
            </a:r>
            <a:r>
              <a:rPr lang="en-US" b="0" i="0" u="none" strike="noStrike" baseline="0" dirty="0">
                <a:latin typeface="CIDFont+F4"/>
              </a:rPr>
              <a:t>Zegalogue Autoinjector, Zegalogue Syringe)</a:t>
            </a:r>
          </a:p>
          <a:p>
            <a:r>
              <a:rPr lang="en-US" dirty="0">
                <a:latin typeface="CIDFont+F4"/>
              </a:rPr>
              <a:t>Glucagon Nasal (</a:t>
            </a:r>
            <a:r>
              <a:rPr lang="en-US" b="0" i="0" u="none" strike="noStrike" baseline="0" dirty="0">
                <a:latin typeface="CIDFont+F4"/>
              </a:rPr>
              <a:t>Baqsimi)</a:t>
            </a:r>
          </a:p>
          <a:p>
            <a:r>
              <a:rPr lang="en-US" dirty="0">
                <a:latin typeface="CIDFont+F4"/>
              </a:rPr>
              <a:t>Glucagon Pen (Gvoke Pen)</a:t>
            </a:r>
            <a:endParaRPr lang="en-US" b="0" i="0" u="none" strike="noStrike" baseline="0" dirty="0">
              <a:latin typeface="CIDFont+F4"/>
            </a:endParaRPr>
          </a:p>
          <a:p>
            <a:pPr marL="0" indent="0">
              <a:buNone/>
            </a:pPr>
            <a:endParaRPr lang="en-US" dirty="0"/>
          </a:p>
        </p:txBody>
      </p:sp>
    </p:spTree>
    <p:extLst>
      <p:ext uri="{BB962C8B-B14F-4D97-AF65-F5344CB8AC3E}">
        <p14:creationId xmlns:p14="http://schemas.microsoft.com/office/powerpoint/2010/main" val="34956938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457200" y="992888"/>
            <a:ext cx="8229600" cy="3449333"/>
          </a:xfrm>
        </p:spPr>
        <p:txBody>
          <a:bodyPr/>
          <a:lstStyle/>
          <a:p>
            <a:r>
              <a:rPr lang="en-US" sz="1800" b="0" i="0" u="none" strike="noStrike" baseline="0" dirty="0">
                <a:solidFill>
                  <a:srgbClr val="000000"/>
                </a:solidFill>
              </a:rPr>
              <a:t>Hypoglycemia is classified as:</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1 (glucose &lt; 70 mg/dL and ≥ 54 mg/dL)</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2 (glucose &lt; 54 mg/dL)</a:t>
            </a:r>
          </a:p>
          <a:p>
            <a:pPr lvl="1">
              <a:buFont typeface="Wingdings" panose="05000000000000000000" pitchFamily="2" charset="2"/>
              <a:buChar char="Ø"/>
            </a:pPr>
            <a:r>
              <a:rPr lang="en-US" sz="1800" dirty="0">
                <a:solidFill>
                  <a:srgbClr val="000000"/>
                </a:solidFill>
              </a:rPr>
              <a:t>L</a:t>
            </a:r>
            <a:r>
              <a:rPr lang="en-US" sz="1800" b="0" i="0" u="none" strike="noStrike" baseline="0" dirty="0">
                <a:solidFill>
                  <a:srgbClr val="000000"/>
                </a:solidFill>
              </a:rPr>
              <a:t>evel 3 (severe event: altered mental and/or physical status requiring assistance to treat)</a:t>
            </a:r>
          </a:p>
          <a:p>
            <a:r>
              <a:rPr lang="en-US" sz="1800" b="0" i="0" u="none" strike="noStrike" baseline="0" dirty="0">
                <a:solidFill>
                  <a:srgbClr val="000000"/>
                </a:solidFill>
              </a:rPr>
              <a:t>It can be reversed through administration of rapid-acting glucose or glucagon</a:t>
            </a:r>
          </a:p>
          <a:p>
            <a:r>
              <a:rPr lang="en-US" sz="1800" b="0" i="0" u="none" strike="noStrike" baseline="0" dirty="0">
                <a:solidFill>
                  <a:srgbClr val="000000"/>
                </a:solidFill>
              </a:rPr>
              <a:t>For patients unable or not willing to consume carbohydrates by mouth, use of glucagon is indicated for treating hypoglycemia</a:t>
            </a:r>
          </a:p>
          <a:p>
            <a:r>
              <a:rPr lang="en-US" sz="1800" b="0" i="0" u="none" strike="noStrike" baseline="0" dirty="0">
                <a:solidFill>
                  <a:srgbClr val="000000"/>
                </a:solidFill>
              </a:rPr>
              <a:t>The American Diabetes Association (ADA) 2020 Standards of Medical Care in Diabetes recommends glucagon to be prescribed for all individuals who are at an increased risk for level 2 hypoglycemia to have accessible for use, as needed </a:t>
            </a:r>
          </a:p>
          <a:p>
            <a:endParaRPr lang="en-US" sz="1800" b="0" i="0" u="none" strike="noStrike" baseline="0" dirty="0">
              <a:solidFill>
                <a:srgbClr val="000000"/>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1981715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A698-F770-4B30-BC2C-405D49C6A150}"/>
              </a:ext>
            </a:extLst>
          </p:cNvPr>
          <p:cNvSpPr>
            <a:spLocks noGrp="1"/>
          </p:cNvSpPr>
          <p:nvPr>
            <p:ph type="title"/>
          </p:nvPr>
        </p:nvSpPr>
        <p:spPr>
          <a:xfrm>
            <a:off x="457200" y="135639"/>
            <a:ext cx="8229600" cy="759711"/>
          </a:xfrm>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dirty="0"/>
          </a:p>
        </p:txBody>
      </p:sp>
      <p:sp>
        <p:nvSpPr>
          <p:cNvPr id="3" name="Content Placeholder 2">
            <a:extLst>
              <a:ext uri="{FF2B5EF4-FFF2-40B4-BE49-F238E27FC236}">
                <a16:creationId xmlns:a16="http://schemas.microsoft.com/office/drawing/2014/main" id="{DD9A1A44-0C4B-4DD4-AEFB-6C6DB21DEFA5}"/>
              </a:ext>
            </a:extLst>
          </p:cNvPr>
          <p:cNvSpPr>
            <a:spLocks noGrp="1"/>
          </p:cNvSpPr>
          <p:nvPr>
            <p:ph idx="1"/>
          </p:nvPr>
        </p:nvSpPr>
        <p:spPr>
          <a:xfrm>
            <a:off x="457200" y="895350"/>
            <a:ext cx="8229600" cy="3546872"/>
          </a:xfrm>
        </p:spPr>
        <p:txBody>
          <a:bodyPr/>
          <a:lstStyle/>
          <a:p>
            <a:r>
              <a:rPr lang="en-US" sz="2000" dirty="0">
                <a:solidFill>
                  <a:schemeClr val="accent3">
                    <a:lumMod val="50000"/>
                  </a:schemeClr>
                </a:solidFill>
              </a:rPr>
              <a:t>Diazoxide is used in the management of hypoglycemia due to hyperinsulinism associated with the following conditions:</a:t>
            </a:r>
          </a:p>
          <a:p>
            <a:pPr lvl="1">
              <a:buFont typeface="Wingdings" panose="05000000000000000000" pitchFamily="2" charset="2"/>
              <a:buChar char="Ø"/>
            </a:pPr>
            <a:r>
              <a:rPr lang="en-US" sz="2000" dirty="0">
                <a:solidFill>
                  <a:schemeClr val="accent3">
                    <a:lumMod val="50000"/>
                  </a:schemeClr>
                </a:solidFill>
              </a:rPr>
              <a:t>Inoperable islet cell adenoma or carcinoma, or extrapancreatic malignancy in adults</a:t>
            </a:r>
          </a:p>
          <a:p>
            <a:pPr lvl="1">
              <a:buFont typeface="Wingdings" panose="05000000000000000000" pitchFamily="2" charset="2"/>
              <a:buChar char="Ø"/>
            </a:pPr>
            <a:r>
              <a:rPr lang="en-US" sz="2000" dirty="0">
                <a:solidFill>
                  <a:schemeClr val="accent3">
                    <a:lumMod val="50000"/>
                  </a:schemeClr>
                </a:solidFill>
              </a:rPr>
              <a:t>Leucine sensitivity, islet cell hyperplasia, nesidioblastosis, extrapancreatic malignancy, islet cell adenoma, or adenomatosis in infants and children </a:t>
            </a:r>
          </a:p>
          <a:p>
            <a:r>
              <a:rPr lang="en-US" sz="2000" dirty="0">
                <a:solidFill>
                  <a:schemeClr val="accent3">
                    <a:lumMod val="50000"/>
                  </a:schemeClr>
                </a:solidFill>
              </a:rPr>
              <a:t>It should be used only after a diagnosis of hypoglycemia due to one of the above conditions has been definitely established</a:t>
            </a:r>
          </a:p>
          <a:p>
            <a:pPr marL="0" indent="0" algn="l">
              <a:buNone/>
            </a:pPr>
            <a:endParaRPr lang="en-US" sz="1800" b="0" i="0" u="none" strike="noStrike" baseline="0" dirty="0">
              <a:solidFill>
                <a:schemeClr val="accent3">
                  <a:lumMod val="50000"/>
                </a:schemeClr>
              </a:solidFill>
            </a:endParaRPr>
          </a:p>
          <a:p>
            <a:endParaRPr lang="en-US" sz="1800" dirty="0"/>
          </a:p>
        </p:txBody>
      </p:sp>
    </p:spTree>
    <p:extLst>
      <p:ext uri="{BB962C8B-B14F-4D97-AF65-F5344CB8AC3E}">
        <p14:creationId xmlns:p14="http://schemas.microsoft.com/office/powerpoint/2010/main" val="13741554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2EFC-5FEF-46EF-9192-365ED9660C43}"/>
              </a:ext>
            </a:extLst>
          </p:cNvPr>
          <p:cNvSpPr>
            <a:spLocks noGrp="1"/>
          </p:cNvSpPr>
          <p:nvPr>
            <p:ph type="title"/>
          </p:nvPr>
        </p:nvSpPr>
        <p:spPr/>
        <p:txBody>
          <a:bodyPr/>
          <a:lstStyle/>
          <a:p>
            <a:r>
              <a:rPr kumimoji="0" lang="en-US" altLang="en-US" sz="3200" i="0" u="none" strike="noStrike" cap="none" normalizeH="0" baseline="0" dirty="0">
                <a:ln>
                  <a:noFill/>
                </a:ln>
                <a:solidFill>
                  <a:schemeClr val="accent3">
                    <a:lumMod val="75000"/>
                  </a:schemeClr>
                </a:solidFill>
                <a:effectLst/>
                <a:latin typeface="+mn-lt"/>
                <a:ea typeface="Calibri" panose="020F0502020204030204" pitchFamily="34" charset="0"/>
              </a:rPr>
              <a:t>Glucagon</a:t>
            </a:r>
            <a:r>
              <a:rPr kumimoji="0" lang="en-US" altLang="en-US" sz="3200" i="0" strike="noStrike" cap="none" normalizeH="0" baseline="0" dirty="0">
                <a:ln>
                  <a:noFill/>
                </a:ln>
                <a:solidFill>
                  <a:schemeClr val="accent3">
                    <a:lumMod val="75000"/>
                  </a:schemeClr>
                </a:solidFill>
                <a:effectLst/>
                <a:latin typeface="+mn-lt"/>
                <a:ea typeface="Calibri" panose="020F0502020204030204" pitchFamily="34" charset="0"/>
              </a:rPr>
              <a:t> Agents</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5E40D7F5-B6E8-4425-8142-A1A1CBEC7F80}"/>
              </a:ext>
            </a:extLst>
          </p:cNvPr>
          <p:cNvSpPr>
            <a:spLocks noGrp="1"/>
          </p:cNvSpPr>
          <p:nvPr>
            <p:ph idx="1"/>
          </p:nvPr>
        </p:nvSpPr>
        <p:spPr>
          <a:xfrm>
            <a:off x="457200" y="992889"/>
            <a:ext cx="8229600" cy="3449332"/>
          </a:xfrm>
        </p:spPr>
        <p:txBody>
          <a:bodyPr/>
          <a:lstStyle/>
          <a:p>
            <a:r>
              <a:rPr lang="en-US" sz="2000" dirty="0">
                <a:solidFill>
                  <a:schemeClr val="accent3">
                    <a:lumMod val="50000"/>
                  </a:schemeClr>
                </a:solidFill>
              </a:rPr>
              <a:t>Glucagon and d</a:t>
            </a:r>
            <a:r>
              <a:rPr lang="en-US" sz="2000" b="0" i="0" u="none" strike="noStrike" baseline="0" dirty="0">
                <a:solidFill>
                  <a:schemeClr val="accent3">
                    <a:lumMod val="50000"/>
                  </a:schemeClr>
                </a:solidFill>
              </a:rPr>
              <a:t>asiglucagon</a:t>
            </a:r>
            <a:r>
              <a:rPr lang="en-US" sz="2000" dirty="0">
                <a:solidFill>
                  <a:schemeClr val="accent3">
                    <a:lumMod val="50000"/>
                  </a:schemeClr>
                </a:solidFill>
              </a:rPr>
              <a:t>, </a:t>
            </a:r>
            <a:r>
              <a:rPr lang="en-US" sz="2000" b="0" i="0" dirty="0">
                <a:solidFill>
                  <a:schemeClr val="accent3">
                    <a:lumMod val="50000"/>
                  </a:schemeClr>
                </a:solidFill>
                <a:effectLst/>
              </a:rPr>
              <a:t>a stable peptide analog of human glucagon, </a:t>
            </a:r>
            <a:r>
              <a:rPr lang="en-US" sz="2000" dirty="0">
                <a:solidFill>
                  <a:schemeClr val="accent3">
                    <a:lumMod val="50000"/>
                  </a:schemeClr>
                </a:solidFill>
              </a:rPr>
              <a:t>are i</a:t>
            </a:r>
            <a:r>
              <a:rPr lang="en-US" sz="2000" b="0" i="0" u="none" strike="noStrike" baseline="0" dirty="0">
                <a:solidFill>
                  <a:schemeClr val="accent3">
                    <a:lumMod val="50000"/>
                  </a:schemeClr>
                </a:solidFill>
              </a:rPr>
              <a:t>ndicated for the treatment of severe hypoglycemia in patients with diabetes </a:t>
            </a:r>
          </a:p>
          <a:p>
            <a:pPr algn="l"/>
            <a:r>
              <a:rPr lang="en-US" sz="2000" b="0" i="0" dirty="0">
                <a:solidFill>
                  <a:schemeClr val="accent3">
                    <a:lumMod val="50000"/>
                  </a:schemeClr>
                </a:solidFill>
                <a:effectLst/>
              </a:rPr>
              <a:t>Zegalogue</a:t>
            </a:r>
            <a:r>
              <a:rPr lang="en-US" sz="2000" dirty="0">
                <a:solidFill>
                  <a:schemeClr val="accent3">
                    <a:lumMod val="50000"/>
                  </a:schemeClr>
                </a:solidFill>
              </a:rPr>
              <a:t>, Baqsimi, </a:t>
            </a:r>
            <a:r>
              <a:rPr lang="en-US" sz="2000" b="0" i="0" dirty="0">
                <a:solidFill>
                  <a:schemeClr val="accent3">
                    <a:lumMod val="50000"/>
                  </a:schemeClr>
                </a:solidFill>
                <a:effectLst/>
              </a:rPr>
              <a:t>and GVoke offer the convenience of avoiding use of </a:t>
            </a:r>
            <a:r>
              <a:rPr lang="en-US" sz="2000" b="0" i="0" u="none" strike="noStrike" baseline="0" dirty="0">
                <a:solidFill>
                  <a:srgbClr val="000000"/>
                </a:solidFill>
              </a:rPr>
              <a:t>a powder that requires reconstitution to be administered </a:t>
            </a:r>
          </a:p>
          <a:p>
            <a:pPr algn="l"/>
            <a:r>
              <a:rPr lang="en-US" sz="2000" b="0" i="0" u="none" strike="noStrike" baseline="0" dirty="0">
                <a:solidFill>
                  <a:srgbClr val="000000"/>
                </a:solidFill>
              </a:rPr>
              <a:t>All glucagon products are considered equally effective in reversing insulin-induced hypoglycemia </a:t>
            </a:r>
          </a:p>
          <a:p>
            <a:endParaRPr lang="en-US" sz="1800" b="0" i="0" u="none" strike="noStrike" baseline="0" dirty="0">
              <a:solidFill>
                <a:srgbClr val="000000"/>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30494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AHCCCS Contractor Operations Manual Ch. 111</a:t>
            </a:r>
          </a:p>
        </p:txBody>
      </p:sp>
      <p:sp>
        <p:nvSpPr>
          <p:cNvPr id="6" name="Content Placeholder 5"/>
          <p:cNvSpPr>
            <a:spLocks noGrp="1"/>
          </p:cNvSpPr>
          <p:nvPr>
            <p:ph idx="1"/>
          </p:nvPr>
        </p:nvSpPr>
        <p:spPr/>
        <p:txBody>
          <a:bodyPr/>
          <a:lstStyle/>
          <a:p>
            <a:pPr marL="0" indent="0">
              <a:buNone/>
            </a:pPr>
            <a:r>
              <a:rPr lang="en-US" sz="2000" dirty="0"/>
              <a:t>Section III(B)(4) </a:t>
            </a:r>
          </a:p>
          <a:p>
            <a:r>
              <a:rPr lang="en-US" sz="2000" dirty="0"/>
              <a:t>Committee members </a:t>
            </a:r>
            <a:r>
              <a:rPr lang="en-US" sz="2000" dirty="0">
                <a:solidFill>
                  <a:srgbClr val="FF0000"/>
                </a:solidFill>
              </a:rPr>
              <a:t>shall not</a:t>
            </a:r>
            <a:r>
              <a:rPr lang="en-US" sz="2000" dirty="0"/>
              <a:t>: </a:t>
            </a:r>
          </a:p>
          <a:p>
            <a:pPr marL="400050" lvl="1" indent="0">
              <a:buNone/>
            </a:pPr>
            <a:r>
              <a:rPr lang="en-US" sz="1800" dirty="0"/>
              <a:t>a. Be employed by, subcontract with, or directly or indirectly represent a pharmaceutical manufacturer, </a:t>
            </a:r>
          </a:p>
          <a:p>
            <a:pPr marL="400050" lvl="1" indent="0">
              <a:buNone/>
            </a:pPr>
            <a:r>
              <a:rPr lang="en-US" sz="1800" dirty="0"/>
              <a:t>b. Be employed by, subcontract with, or directly or indirectly represent a Pharmacy Benefits Management (PBM) company, or </a:t>
            </a:r>
          </a:p>
          <a:p>
            <a:pPr marL="400050" lvl="1" indent="0">
              <a:buNone/>
            </a:pPr>
            <a:r>
              <a:rPr lang="en-US" sz="1800" dirty="0"/>
              <a:t>c. Receive payments or compensation from the pharmaceutical industry in excess of the physician mean general payment amount for the most recent year as specified on openpaymentsdata.cms.gov.  </a:t>
            </a:r>
          </a:p>
        </p:txBody>
      </p:sp>
    </p:spTree>
    <p:extLst>
      <p:ext uri="{BB962C8B-B14F-4D97-AF65-F5344CB8AC3E}">
        <p14:creationId xmlns:p14="http://schemas.microsoft.com/office/powerpoint/2010/main" val="2196044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A85A-9F8E-49BA-B2B2-C0422068C947}"/>
              </a:ext>
            </a:extLst>
          </p:cNvPr>
          <p:cNvSpPr>
            <a:spLocks noGrp="1"/>
          </p:cNvSpPr>
          <p:nvPr>
            <p:ph type="ctrTitle"/>
          </p:nvPr>
        </p:nvSpPr>
        <p:spPr/>
        <p:txBody>
          <a:bodyPr/>
          <a:lstStyle/>
          <a:p>
            <a:r>
              <a:rPr lang="en-US" altLang="en-US" dirty="0"/>
              <a:t>Glucocorticoids, Inhaled</a:t>
            </a:r>
            <a:endParaRPr lang="en-US" dirty="0"/>
          </a:p>
        </p:txBody>
      </p:sp>
      <p:sp>
        <p:nvSpPr>
          <p:cNvPr id="4" name="Subtitle 3">
            <a:extLst>
              <a:ext uri="{FF2B5EF4-FFF2-40B4-BE49-F238E27FC236}">
                <a16:creationId xmlns:a16="http://schemas.microsoft.com/office/drawing/2014/main" id="{EAC2D892-A733-47C2-B6DD-50D8AF4B3F3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877128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F88D-E571-4A81-B886-CAE8D7CF986F}"/>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5291CEF7-3E6C-4FD2-B7ED-468FCE89481E}"/>
              </a:ext>
            </a:extLst>
          </p:cNvPr>
          <p:cNvSpPr>
            <a:spLocks noGrp="1"/>
          </p:cNvSpPr>
          <p:nvPr>
            <p:ph idx="1"/>
          </p:nvPr>
        </p:nvSpPr>
        <p:spPr>
          <a:xfrm>
            <a:off x="457200" y="992888"/>
            <a:ext cx="8229600" cy="4146801"/>
          </a:xfrm>
        </p:spPr>
        <p:txBody>
          <a:bodyPr/>
          <a:lstStyle/>
          <a:p>
            <a:pPr>
              <a:buNone/>
            </a:pPr>
            <a:r>
              <a:rPr lang="en-US" altLang="en-US" sz="1800" b="1" i="1" dirty="0">
                <a:solidFill>
                  <a:schemeClr val="tx1">
                    <a:lumMod val="50000"/>
                  </a:schemeClr>
                </a:solidFill>
              </a:rPr>
              <a:t>Class Overview: </a:t>
            </a:r>
            <a:r>
              <a:rPr lang="en-US" sz="1800" b="1" i="1" dirty="0">
                <a:solidFill>
                  <a:schemeClr val="tx1">
                    <a:lumMod val="50000"/>
                  </a:schemeClr>
                </a:solidFill>
              </a:rPr>
              <a:t>Single Agent Glucocorticoid Products</a:t>
            </a:r>
          </a:p>
          <a:p>
            <a:r>
              <a:rPr lang="en-US" sz="1800" dirty="0">
                <a:solidFill>
                  <a:schemeClr val="tx1">
                    <a:lumMod val="50000"/>
                  </a:schemeClr>
                </a:solidFill>
              </a:rPr>
              <a:t>beclomethasone HFA - (QVAR, QVAR RediHaler)</a:t>
            </a:r>
          </a:p>
          <a:p>
            <a:r>
              <a:rPr lang="en-US" sz="1800" dirty="0">
                <a:solidFill>
                  <a:schemeClr val="tx1">
                    <a:lumMod val="50000"/>
                  </a:schemeClr>
                </a:solidFill>
              </a:rPr>
              <a:t>budesonide powder - (Pulmicort FlexHaler)</a:t>
            </a:r>
          </a:p>
          <a:p>
            <a:r>
              <a:rPr lang="en-US" sz="1800" dirty="0">
                <a:solidFill>
                  <a:schemeClr val="tx1">
                    <a:lumMod val="50000"/>
                  </a:schemeClr>
                </a:solidFill>
              </a:rPr>
              <a:t>budesonide solution - (Pulmicort Respules)</a:t>
            </a:r>
          </a:p>
          <a:p>
            <a:r>
              <a:rPr lang="en-US" sz="1800" dirty="0">
                <a:solidFill>
                  <a:schemeClr val="tx1">
                    <a:lumMod val="50000"/>
                  </a:schemeClr>
                </a:solidFill>
              </a:rPr>
              <a:t>ciclesonide aerosol - (Alvesco)</a:t>
            </a:r>
          </a:p>
          <a:p>
            <a:r>
              <a:rPr lang="en-US" sz="1800" dirty="0">
                <a:solidFill>
                  <a:schemeClr val="tx1">
                    <a:lumMod val="50000"/>
                  </a:schemeClr>
                </a:solidFill>
              </a:rPr>
              <a:t>fluticasone furoate powder – (Arnuity Ellipta)</a:t>
            </a:r>
          </a:p>
          <a:p>
            <a:r>
              <a:rPr lang="en-US" sz="1800" dirty="0">
                <a:solidFill>
                  <a:schemeClr val="tx1">
                    <a:lumMod val="50000"/>
                  </a:schemeClr>
                </a:solidFill>
              </a:rPr>
              <a:t>fluticasone propionate aerosol – (Flovent HFA)</a:t>
            </a:r>
          </a:p>
          <a:p>
            <a:r>
              <a:rPr lang="en-US" sz="1800" dirty="0">
                <a:solidFill>
                  <a:schemeClr val="tx1">
                    <a:lumMod val="50000"/>
                  </a:schemeClr>
                </a:solidFill>
              </a:rPr>
              <a:t>fluticasone propionate powder – (ArmonAir Digihaler, Flovent Diskus)</a:t>
            </a:r>
          </a:p>
          <a:p>
            <a:r>
              <a:rPr lang="en-US" sz="1800" dirty="0">
                <a:solidFill>
                  <a:schemeClr val="tx1">
                    <a:lumMod val="50000"/>
                  </a:schemeClr>
                </a:solidFill>
              </a:rPr>
              <a:t>mometasone furoate aerosol – (Asmanex HFA)</a:t>
            </a:r>
          </a:p>
          <a:p>
            <a:r>
              <a:rPr lang="en-US" sz="1800" dirty="0">
                <a:solidFill>
                  <a:schemeClr val="tx1">
                    <a:lumMod val="50000"/>
                  </a:schemeClr>
                </a:solidFill>
              </a:rPr>
              <a:t>mometasone furoate powder – (Asmanex Twisthaler)</a:t>
            </a:r>
          </a:p>
          <a:p>
            <a:endParaRPr lang="en-US" sz="1800" dirty="0"/>
          </a:p>
        </p:txBody>
      </p:sp>
    </p:spTree>
    <p:extLst>
      <p:ext uri="{BB962C8B-B14F-4D97-AF65-F5344CB8AC3E}">
        <p14:creationId xmlns:p14="http://schemas.microsoft.com/office/powerpoint/2010/main" val="25649289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F42C-7C0E-44BF-945B-B49F8AA7210E}"/>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8CF3EEB7-C477-4F2A-801A-C9927C9CE564}"/>
              </a:ext>
            </a:extLst>
          </p:cNvPr>
          <p:cNvSpPr>
            <a:spLocks noGrp="1"/>
          </p:cNvSpPr>
          <p:nvPr>
            <p:ph idx="1"/>
          </p:nvPr>
        </p:nvSpPr>
        <p:spPr>
          <a:xfrm>
            <a:off x="457200" y="1047750"/>
            <a:ext cx="8229600" cy="3316500"/>
          </a:xfrm>
        </p:spPr>
        <p:txBody>
          <a:bodyPr/>
          <a:lstStyle/>
          <a:p>
            <a:pPr>
              <a:buNone/>
            </a:pPr>
            <a:r>
              <a:rPr lang="en-US" altLang="en-US" sz="2000" b="1" i="1" dirty="0">
                <a:solidFill>
                  <a:schemeClr val="tx1">
                    <a:lumMod val="50000"/>
                  </a:schemeClr>
                </a:solidFill>
              </a:rPr>
              <a:t>Class Overview: Glucocorticoid/Long-Acting Beta</a:t>
            </a:r>
            <a:r>
              <a:rPr lang="en-US" altLang="en-US" sz="2000" b="1" i="1" baseline="-25000" dirty="0">
                <a:solidFill>
                  <a:schemeClr val="tx1">
                    <a:lumMod val="50000"/>
                  </a:schemeClr>
                </a:solidFill>
              </a:rPr>
              <a:t>2</a:t>
            </a:r>
            <a:r>
              <a:rPr lang="en-US" altLang="en-US" sz="2000" b="1" i="1" dirty="0">
                <a:solidFill>
                  <a:schemeClr val="tx1">
                    <a:lumMod val="50000"/>
                  </a:schemeClr>
                </a:solidFill>
              </a:rPr>
              <a:t> (LABA) Combination </a:t>
            </a:r>
            <a:r>
              <a:rPr lang="en-US" sz="2000" b="1" i="1" dirty="0">
                <a:solidFill>
                  <a:schemeClr val="tx1">
                    <a:lumMod val="50000"/>
                  </a:schemeClr>
                </a:solidFill>
              </a:rPr>
              <a:t>Products</a:t>
            </a:r>
          </a:p>
          <a:p>
            <a:r>
              <a:rPr lang="en-US" sz="2000" dirty="0">
                <a:solidFill>
                  <a:schemeClr val="tx1">
                    <a:lumMod val="50000"/>
                  </a:schemeClr>
                </a:solidFill>
              </a:rPr>
              <a:t>budesonide/formoterol aerosol - (Symbicort)</a:t>
            </a:r>
          </a:p>
          <a:p>
            <a:r>
              <a:rPr lang="en-US" sz="2000" dirty="0">
                <a:solidFill>
                  <a:schemeClr val="tx1">
                    <a:lumMod val="50000"/>
                  </a:schemeClr>
                </a:solidFill>
              </a:rPr>
              <a:t>fluticasone furoate/vilanterol powder - (Breo Ellipta)</a:t>
            </a:r>
          </a:p>
          <a:p>
            <a:r>
              <a:rPr lang="en-US" sz="2000" dirty="0">
                <a:solidFill>
                  <a:schemeClr val="tx1">
                    <a:lumMod val="50000"/>
                  </a:schemeClr>
                </a:solidFill>
              </a:rPr>
              <a:t>fluticasone propionate/salmeterol aerosol - (Advair HFA)</a:t>
            </a:r>
          </a:p>
          <a:p>
            <a:r>
              <a:rPr lang="en-US" sz="2000" dirty="0">
                <a:solidFill>
                  <a:schemeClr val="tx1">
                    <a:lumMod val="50000"/>
                  </a:schemeClr>
                </a:solidFill>
              </a:rPr>
              <a:t>fluticasone propionate/salmeterol powder - (Advair Diskus, AirDuo RespiClick, AirDuo RespiClick, Wixela inhub)</a:t>
            </a:r>
          </a:p>
          <a:p>
            <a:r>
              <a:rPr lang="en-US" sz="2000" dirty="0">
                <a:solidFill>
                  <a:schemeClr val="tx1">
                    <a:lumMod val="50000"/>
                  </a:schemeClr>
                </a:solidFill>
              </a:rPr>
              <a:t>mometasone/formoterol aerosol - (Dulera)</a:t>
            </a:r>
          </a:p>
          <a:p>
            <a:endParaRPr lang="en-US" dirty="0"/>
          </a:p>
        </p:txBody>
      </p:sp>
    </p:spTree>
    <p:extLst>
      <p:ext uri="{BB962C8B-B14F-4D97-AF65-F5344CB8AC3E}">
        <p14:creationId xmlns:p14="http://schemas.microsoft.com/office/powerpoint/2010/main" val="39396903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B4CE-B747-4B1F-9529-E8CD5FBF87A5}"/>
              </a:ext>
            </a:extLst>
          </p:cNvPr>
          <p:cNvSpPr>
            <a:spLocks noGrp="1"/>
          </p:cNvSpPr>
          <p:nvPr>
            <p:ph type="title"/>
          </p:nvPr>
        </p:nvSpPr>
        <p:spPr/>
        <p:txBody>
          <a:bodyPr/>
          <a:lstStyle/>
          <a:p>
            <a:r>
              <a:rPr lang="en-US" dirty="0"/>
              <a:t>Glucocorticoids, Inhaled</a:t>
            </a:r>
          </a:p>
        </p:txBody>
      </p:sp>
      <p:sp>
        <p:nvSpPr>
          <p:cNvPr id="3" name="Content Placeholder 2">
            <a:extLst>
              <a:ext uri="{FF2B5EF4-FFF2-40B4-BE49-F238E27FC236}">
                <a16:creationId xmlns:a16="http://schemas.microsoft.com/office/drawing/2014/main" id="{48405AA8-3EDA-4872-AF7B-E34FB14BFF26}"/>
              </a:ext>
            </a:extLst>
          </p:cNvPr>
          <p:cNvSpPr>
            <a:spLocks noGrp="1"/>
          </p:cNvSpPr>
          <p:nvPr>
            <p:ph idx="1"/>
          </p:nvPr>
        </p:nvSpPr>
        <p:spPr>
          <a:xfrm>
            <a:off x="457200" y="992888"/>
            <a:ext cx="8229600" cy="3276097"/>
          </a:xfrm>
        </p:spPr>
        <p:txBody>
          <a:bodyPr/>
          <a:lstStyle/>
          <a:p>
            <a:pPr>
              <a:buNone/>
            </a:pPr>
            <a:r>
              <a:rPr lang="en-US" altLang="en-US" sz="2000" b="1" i="1" dirty="0">
                <a:solidFill>
                  <a:schemeClr val="tx1">
                    <a:lumMod val="50000"/>
                  </a:schemeClr>
                </a:solidFill>
              </a:rPr>
              <a:t>Class Overview: Glucocorticoid/Long-Acting Anticholinergic/Long-Acting Beta</a:t>
            </a:r>
            <a:r>
              <a:rPr lang="en-US" altLang="en-US" sz="2000" b="1" i="1" baseline="-25000" dirty="0">
                <a:solidFill>
                  <a:schemeClr val="tx1">
                    <a:lumMod val="50000"/>
                  </a:schemeClr>
                </a:solidFill>
              </a:rPr>
              <a:t>2</a:t>
            </a:r>
            <a:r>
              <a:rPr lang="en-US" altLang="en-US" sz="2000" b="1" i="1" dirty="0">
                <a:solidFill>
                  <a:schemeClr val="tx1">
                    <a:lumMod val="50000"/>
                  </a:schemeClr>
                </a:solidFill>
              </a:rPr>
              <a:t> (LABA) Combination </a:t>
            </a:r>
            <a:r>
              <a:rPr lang="en-US" sz="2000" b="1" i="1" dirty="0">
                <a:solidFill>
                  <a:schemeClr val="tx1">
                    <a:lumMod val="50000"/>
                  </a:schemeClr>
                </a:solidFill>
              </a:rPr>
              <a:t>Products</a:t>
            </a:r>
          </a:p>
          <a:p>
            <a:r>
              <a:rPr lang="en-US" sz="2000" dirty="0">
                <a:solidFill>
                  <a:schemeClr val="tx1">
                    <a:lumMod val="50000"/>
                  </a:schemeClr>
                </a:solidFill>
              </a:rPr>
              <a:t>budesonide/glycopyrrolate/ formoterol fumarate- (Breztri Aerosphere)</a:t>
            </a:r>
          </a:p>
          <a:p>
            <a:r>
              <a:rPr lang="en-US" sz="2000" dirty="0">
                <a:solidFill>
                  <a:schemeClr val="tx1">
                    <a:lumMod val="50000"/>
                  </a:schemeClr>
                </a:solidFill>
              </a:rPr>
              <a:t>fluticasone furoate/umeclidinium/vilanterol powder - (Trelegy Ellipta)</a:t>
            </a:r>
          </a:p>
          <a:p>
            <a:endParaRPr lang="en-US" sz="2400" dirty="0">
              <a:solidFill>
                <a:schemeClr val="tx1">
                  <a:lumMod val="50000"/>
                </a:schemeClr>
              </a:solidFill>
            </a:endParaRPr>
          </a:p>
          <a:p>
            <a:endParaRPr lang="en-US" sz="2400" dirty="0">
              <a:solidFill>
                <a:schemeClr val="tx1">
                  <a:lumMod val="50000"/>
                </a:schemeClr>
              </a:solidFill>
            </a:endParaRPr>
          </a:p>
          <a:p>
            <a:endParaRPr lang="en-US" dirty="0"/>
          </a:p>
        </p:txBody>
      </p:sp>
    </p:spTree>
    <p:extLst>
      <p:ext uri="{BB962C8B-B14F-4D97-AF65-F5344CB8AC3E}">
        <p14:creationId xmlns:p14="http://schemas.microsoft.com/office/powerpoint/2010/main" val="36803661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F839-E054-49C3-9D39-F10645FD88DD}"/>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0D505531-322F-4209-BF06-7F38A0388233}"/>
              </a:ext>
            </a:extLst>
          </p:cNvPr>
          <p:cNvSpPr>
            <a:spLocks noGrp="1"/>
          </p:cNvSpPr>
          <p:nvPr>
            <p:ph idx="1"/>
          </p:nvPr>
        </p:nvSpPr>
        <p:spPr>
          <a:xfrm>
            <a:off x="457200" y="992888"/>
            <a:ext cx="8229600" cy="3636261"/>
          </a:xfrm>
        </p:spPr>
        <p:txBody>
          <a:bodyPr/>
          <a:lstStyle/>
          <a:p>
            <a:r>
              <a:rPr lang="en-US" sz="1800" dirty="0">
                <a:solidFill>
                  <a:srgbClr val="000000"/>
                </a:solidFill>
                <a:uFillTx/>
              </a:rPr>
              <a:t>Prevalence and incidence of asthma in the U.S. continues to rise, affecting approximately 7</a:t>
            </a:r>
            <a:r>
              <a:rPr lang="en-US" sz="1800" dirty="0">
                <a:solidFill>
                  <a:srgbClr val="000000"/>
                </a:solidFill>
              </a:rPr>
              <a:t>.7% of adults and 8.4% of children (25.2 million Americans) </a:t>
            </a:r>
          </a:p>
          <a:p>
            <a:r>
              <a:rPr lang="en-US" sz="1800" dirty="0">
                <a:solidFill>
                  <a:srgbClr val="000000"/>
                </a:solidFill>
              </a:rPr>
              <a:t>Clinical studies have demonstrated the efficacy of inhaled corticosteroids (ICS) in improving lung function, reducing symptoms, reducing frequency and severity of exacerbations, plus improving the quality of life of patients with asthma</a:t>
            </a:r>
          </a:p>
          <a:p>
            <a:r>
              <a:rPr lang="en-US" sz="1800" dirty="0">
                <a:solidFill>
                  <a:srgbClr val="000000"/>
                </a:solidFill>
              </a:rPr>
              <a:t>Inhaled glucocorticoids are currently considered the most effective anti-inflammatory medications for the treatment of persistent asthma </a:t>
            </a:r>
          </a:p>
          <a:p>
            <a:r>
              <a:rPr lang="en-US" sz="1800" dirty="0">
                <a:solidFill>
                  <a:srgbClr val="000000"/>
                </a:solidFill>
              </a:rPr>
              <a:t>The 2020 GINA guidelines offer a control-based management plan which adjusts treatment through a continuous cycle of assessment and review of the patient’s response to therapy as it relates to symptom control, future risk of exacerbations, and side effects </a:t>
            </a:r>
          </a:p>
          <a:p>
            <a:endParaRPr lang="en-US" sz="1800" dirty="0"/>
          </a:p>
        </p:txBody>
      </p:sp>
    </p:spTree>
    <p:extLst>
      <p:ext uri="{BB962C8B-B14F-4D97-AF65-F5344CB8AC3E}">
        <p14:creationId xmlns:p14="http://schemas.microsoft.com/office/powerpoint/2010/main" val="20404909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EBC0-7273-41FE-AD57-DE511937A90B}"/>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6C8C4A0-3D7C-4C8E-B79B-CB8A7D008CCF}"/>
              </a:ext>
            </a:extLst>
          </p:cNvPr>
          <p:cNvSpPr>
            <a:spLocks noGrp="1"/>
          </p:cNvSpPr>
          <p:nvPr>
            <p:ph idx="1"/>
          </p:nvPr>
        </p:nvSpPr>
        <p:spPr>
          <a:xfrm>
            <a:off x="457200" y="992888"/>
            <a:ext cx="8229600" cy="3144533"/>
          </a:xfrm>
        </p:spPr>
        <p:txBody>
          <a:bodyPr/>
          <a:lstStyle/>
          <a:p>
            <a:r>
              <a:rPr lang="en-US" sz="1800" b="0" i="0" u="none" strike="noStrike" baseline="0" dirty="0">
                <a:solidFill>
                  <a:srgbClr val="000000"/>
                </a:solidFill>
                <a:latin typeface="Calibri" panose="020F0502020204030204" pitchFamily="34" charset="0"/>
              </a:rPr>
              <a:t>A 2020 Expert Panel Report from American College of Chest Physicians (CHEST) on the management of chronic cough due to asthma and non-asthmatic eosinophilic bronchitis (NAEB) in adults and adolescents addresses the role of ICS in these patients</a:t>
            </a:r>
          </a:p>
          <a:p>
            <a:r>
              <a:rPr lang="en-US" sz="1800" b="0" i="0" u="none" strike="noStrike" baseline="0" dirty="0">
                <a:solidFill>
                  <a:srgbClr val="000000"/>
                </a:solidFill>
                <a:latin typeface="Calibri" panose="020F0502020204030204" pitchFamily="34" charset="0"/>
              </a:rPr>
              <a:t>For individuals with chronic cough due to asthma as a unique system (cough variant asthma), they recommend ICS as first-line treatment</a:t>
            </a:r>
          </a:p>
          <a:p>
            <a:r>
              <a:rPr lang="en-US" sz="1800" b="0" i="0" u="none" strike="noStrike" baseline="0" dirty="0">
                <a:solidFill>
                  <a:srgbClr val="000000"/>
                </a:solidFill>
                <a:latin typeface="Calibri" panose="020F0502020204030204" pitchFamily="34" charset="0"/>
              </a:rPr>
              <a:t>If this is inadequate, the dose may be increased, treatment can be switched to a leukotriene inhibitor, or an ICS/LABA can be considered</a:t>
            </a:r>
          </a:p>
          <a:p>
            <a:r>
              <a:rPr lang="en-US" sz="1800" b="0" i="0" u="none" strike="noStrike" baseline="0" dirty="0">
                <a:solidFill>
                  <a:srgbClr val="000000"/>
                </a:solidFill>
                <a:latin typeface="Calibri" panose="020F0502020204030204" pitchFamily="34" charset="0"/>
              </a:rPr>
              <a:t>ICS are also recommended first-line for chronic cough due NAEB, although they are not FDA- approved for this use</a:t>
            </a:r>
            <a:endParaRPr lang="en-US" sz="2000" dirty="0"/>
          </a:p>
        </p:txBody>
      </p:sp>
    </p:spTree>
    <p:extLst>
      <p:ext uri="{BB962C8B-B14F-4D97-AF65-F5344CB8AC3E}">
        <p14:creationId xmlns:p14="http://schemas.microsoft.com/office/powerpoint/2010/main" val="27962323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EBC0-7273-41FE-AD57-DE511937A90B}"/>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6C8C4A0-3D7C-4C8E-B79B-CB8A7D008CCF}"/>
              </a:ext>
            </a:extLst>
          </p:cNvPr>
          <p:cNvSpPr>
            <a:spLocks noGrp="1"/>
          </p:cNvSpPr>
          <p:nvPr>
            <p:ph idx="1"/>
          </p:nvPr>
        </p:nvSpPr>
        <p:spPr>
          <a:xfrm>
            <a:off x="457200" y="992888"/>
            <a:ext cx="8229600" cy="3144533"/>
          </a:xfrm>
        </p:spPr>
        <p:txBody>
          <a:bodyPr/>
          <a:lstStyle/>
          <a:p>
            <a:r>
              <a:rPr lang="en-US" sz="2000" dirty="0">
                <a:solidFill>
                  <a:srgbClr val="000000"/>
                </a:solidFill>
              </a:rPr>
              <a:t>The products listed in the class overview are not indicated for the relief of acute bronchospasm. Patients with asthma should be prescribed a rescue/reliever agent for instances of bronchospasm</a:t>
            </a:r>
          </a:p>
          <a:p>
            <a:r>
              <a:rPr lang="en-US" sz="2000" dirty="0">
                <a:solidFill>
                  <a:srgbClr val="000000"/>
                </a:solidFill>
              </a:rPr>
              <a:t>For asthma therapy, the combination products should only be prescribed for patients not adequately controlled on a single-agent asthma control medication, such as an ICS, or for patients whose severity of asthma symptoms warrants initiation of treatment with both an ICS and a LABA </a:t>
            </a:r>
          </a:p>
          <a:p>
            <a:r>
              <a:rPr lang="en-US" sz="2000" dirty="0">
                <a:solidFill>
                  <a:srgbClr val="000000"/>
                </a:solidFill>
              </a:rPr>
              <a:t>At the initial diagnosis and periodically (and during exacerbations),  patient’s FEV</a:t>
            </a:r>
            <a:r>
              <a:rPr lang="en-US" sz="2000" baseline="-25000" dirty="0">
                <a:solidFill>
                  <a:srgbClr val="000000"/>
                </a:solidFill>
              </a:rPr>
              <a:t>1</a:t>
            </a:r>
            <a:r>
              <a:rPr lang="en-US" sz="2000" dirty="0">
                <a:solidFill>
                  <a:srgbClr val="000000"/>
                </a:solidFill>
              </a:rPr>
              <a:t> should be evaluated for treatment progress/success</a:t>
            </a:r>
          </a:p>
          <a:p>
            <a:endParaRPr lang="en-US" sz="2000" dirty="0"/>
          </a:p>
        </p:txBody>
      </p:sp>
    </p:spTree>
    <p:extLst>
      <p:ext uri="{BB962C8B-B14F-4D97-AF65-F5344CB8AC3E}">
        <p14:creationId xmlns:p14="http://schemas.microsoft.com/office/powerpoint/2010/main" val="14576343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940A-C611-48DB-9212-63A70256E29A}"/>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73793DF5-CF9E-4207-83D4-DD02E4EEC7CD}"/>
              </a:ext>
            </a:extLst>
          </p:cNvPr>
          <p:cNvSpPr>
            <a:spLocks noGrp="1"/>
          </p:cNvSpPr>
          <p:nvPr>
            <p:ph idx="1"/>
          </p:nvPr>
        </p:nvSpPr>
        <p:spPr>
          <a:xfrm>
            <a:off x="457200" y="992888"/>
            <a:ext cx="8229600" cy="3276097"/>
          </a:xfrm>
        </p:spPr>
        <p:txBody>
          <a:bodyPr/>
          <a:lstStyle/>
          <a:p>
            <a:r>
              <a:rPr lang="en-US" sz="2000" dirty="0">
                <a:solidFill>
                  <a:schemeClr val="tx1">
                    <a:lumMod val="50000"/>
                  </a:schemeClr>
                </a:solidFill>
              </a:rPr>
              <a:t>In asthma therapy, corticosteroids suppress cytokine generation, recruitment of airway eosinophils, and release of inflammatory mediators, reducing airway hyper-responsiveness</a:t>
            </a:r>
          </a:p>
          <a:p>
            <a:r>
              <a:rPr lang="en-US" sz="2000" dirty="0">
                <a:solidFill>
                  <a:schemeClr val="tx1">
                    <a:lumMod val="50000"/>
                  </a:schemeClr>
                </a:solidFill>
              </a:rPr>
              <a:t>LABAs lead to bronchial relaxation and a decrease in the release of mediators of immediate hypersensitivity from mast cells</a:t>
            </a:r>
          </a:p>
          <a:p>
            <a:r>
              <a:rPr lang="en-US" sz="2000" dirty="0">
                <a:solidFill>
                  <a:schemeClr val="tx1">
                    <a:lumMod val="50000"/>
                  </a:schemeClr>
                </a:solidFill>
              </a:rPr>
              <a:t>LAMAs antagonizes the action of released acetylcholine causing bronchodilation</a:t>
            </a:r>
          </a:p>
          <a:p>
            <a:r>
              <a:rPr lang="en-US" sz="2000" dirty="0">
                <a:solidFill>
                  <a:schemeClr val="tx1">
                    <a:lumMod val="50000"/>
                  </a:schemeClr>
                </a:solidFill>
              </a:rPr>
              <a:t>Delivery system selection as well as the patients’ ability to properly use the device are important factors in the clinical success of ICS therapy </a:t>
            </a:r>
          </a:p>
          <a:p>
            <a:r>
              <a:rPr lang="en-US" sz="2000" dirty="0">
                <a:solidFill>
                  <a:schemeClr val="tx1">
                    <a:lumMod val="50000"/>
                  </a:schemeClr>
                </a:solidFill>
              </a:rPr>
              <a:t>Metered dose inhalers (MDIs) are pressurized spray inhalers, available in suspension and solution </a:t>
            </a:r>
          </a:p>
          <a:p>
            <a:endParaRPr lang="en-US" sz="2000" dirty="0"/>
          </a:p>
        </p:txBody>
      </p:sp>
    </p:spTree>
    <p:extLst>
      <p:ext uri="{BB962C8B-B14F-4D97-AF65-F5344CB8AC3E}">
        <p14:creationId xmlns:p14="http://schemas.microsoft.com/office/powerpoint/2010/main" val="39240405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45C-8561-4D9D-A2D0-045A3E4256E7}"/>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B9963794-A1F7-4822-B126-15147F12728B}"/>
              </a:ext>
            </a:extLst>
          </p:cNvPr>
          <p:cNvSpPr>
            <a:spLocks noGrp="1"/>
          </p:cNvSpPr>
          <p:nvPr>
            <p:ph idx="1"/>
          </p:nvPr>
        </p:nvSpPr>
        <p:spPr>
          <a:xfrm>
            <a:off x="457200" y="992888"/>
            <a:ext cx="8229600" cy="3483861"/>
          </a:xfrm>
        </p:spPr>
        <p:txBody>
          <a:bodyPr/>
          <a:lstStyle/>
          <a:p>
            <a:r>
              <a:rPr lang="en-US" sz="2000" dirty="0">
                <a:solidFill>
                  <a:schemeClr val="tx1">
                    <a:lumMod val="50000"/>
                  </a:schemeClr>
                </a:solidFill>
              </a:rPr>
              <a:t>MDIs deliver approximately 15% to 35% of the administered dose to the lungs</a:t>
            </a:r>
          </a:p>
          <a:p>
            <a:r>
              <a:rPr lang="en-US" sz="2000" dirty="0">
                <a:solidFill>
                  <a:schemeClr val="tx1">
                    <a:lumMod val="50000"/>
                  </a:schemeClr>
                </a:solidFill>
              </a:rPr>
              <a:t>Spacer chambers may be used with most MDIs to make them easier to use and help deliver a greater drug amount to the airway</a:t>
            </a:r>
          </a:p>
          <a:p>
            <a:r>
              <a:rPr lang="en-US" sz="2000" dirty="0">
                <a:solidFill>
                  <a:schemeClr val="tx1">
                    <a:lumMod val="50000"/>
                  </a:schemeClr>
                </a:solidFill>
              </a:rPr>
              <a:t>Products in this review with MDI devices include Advair HFA, Aerospan, Alvesco, Asmanex HFA, Dulera, Flovent HFA, QVAR, QVAR Redihaler, and Symbicort. QVAR Redihaler differs from conventional MDIs as it is breath activated, and should not be used with a spacer or volume holding chamber </a:t>
            </a:r>
          </a:p>
          <a:p>
            <a:r>
              <a:rPr lang="en-US" sz="2000" dirty="0">
                <a:solidFill>
                  <a:schemeClr val="tx1">
                    <a:lumMod val="50000"/>
                  </a:schemeClr>
                </a:solidFill>
              </a:rPr>
              <a:t>Dry-powder inhalers (DPIs) are breath-actuated devices that release the drug in the form of a dry powder upon inhalation</a:t>
            </a:r>
          </a:p>
          <a:p>
            <a:endParaRPr lang="en-US" sz="2000" b="1" dirty="0"/>
          </a:p>
        </p:txBody>
      </p:sp>
    </p:spTree>
    <p:extLst>
      <p:ext uri="{BB962C8B-B14F-4D97-AF65-F5344CB8AC3E}">
        <p14:creationId xmlns:p14="http://schemas.microsoft.com/office/powerpoint/2010/main" val="10159195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792F-1519-4D66-A0BD-4E25EE83EE70}"/>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C838382B-AACE-474A-9DEB-CD2F8EAEB927}"/>
              </a:ext>
            </a:extLst>
          </p:cNvPr>
          <p:cNvSpPr>
            <a:spLocks noGrp="1"/>
          </p:cNvSpPr>
          <p:nvPr>
            <p:ph idx="1"/>
          </p:nvPr>
        </p:nvSpPr>
        <p:spPr>
          <a:xfrm>
            <a:off x="457200" y="992889"/>
            <a:ext cx="8229600" cy="3394472"/>
          </a:xfrm>
        </p:spPr>
        <p:txBody>
          <a:bodyPr/>
          <a:lstStyle/>
          <a:p>
            <a:r>
              <a:rPr lang="en-US" sz="2000" dirty="0">
                <a:solidFill>
                  <a:schemeClr val="tx1">
                    <a:lumMod val="50000"/>
                  </a:schemeClr>
                </a:solidFill>
              </a:rPr>
              <a:t>While DPIs minimize some of the difficulties in coordinating MDI usage, they have a tendency to result in more dosage variation at low inspiratory flow rates (&lt; 20 L/min) </a:t>
            </a:r>
          </a:p>
          <a:p>
            <a:r>
              <a:rPr lang="en-US" sz="2000" dirty="0">
                <a:solidFill>
                  <a:schemeClr val="tx1">
                    <a:lumMod val="50000"/>
                  </a:schemeClr>
                </a:solidFill>
              </a:rPr>
              <a:t>Products in this review with DPI devices include Advair Diskus, AirDuo RespiClick, ArmonAir RespiClick, Arnuity Ellipta, Asmanex Twisthaler, Breo Ellipta, Flovent Diskus, Pulmicort Flexhaler, and Trelegy Ellipta</a:t>
            </a:r>
          </a:p>
          <a:p>
            <a:r>
              <a:rPr lang="en-US" sz="2000" dirty="0">
                <a:solidFill>
                  <a:schemeClr val="tx1">
                    <a:lumMod val="50000"/>
                  </a:schemeClr>
                </a:solidFill>
              </a:rPr>
              <a:t>Products in this review that are nebulized include budesonide and Pulmicort respules</a:t>
            </a:r>
          </a:p>
          <a:p>
            <a:r>
              <a:rPr lang="en-US" sz="2000" dirty="0">
                <a:solidFill>
                  <a:schemeClr val="tx1">
                    <a:lumMod val="50000"/>
                  </a:schemeClr>
                </a:solidFill>
              </a:rPr>
              <a:t>Several of the products listed also carry indications in the treatment of COPD </a:t>
            </a:r>
          </a:p>
          <a:p>
            <a:endParaRPr lang="en-US" sz="2000" dirty="0"/>
          </a:p>
        </p:txBody>
      </p:sp>
    </p:spTree>
    <p:extLst>
      <p:ext uri="{BB962C8B-B14F-4D97-AF65-F5344CB8AC3E}">
        <p14:creationId xmlns:p14="http://schemas.microsoft.com/office/powerpoint/2010/main" val="375654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AHCCCS Contractor Operations Manual Ch. 111: </a:t>
            </a:r>
            <a:br>
              <a:rPr lang="en-US" dirty="0"/>
            </a:br>
            <a:r>
              <a:rPr lang="en-US" dirty="0"/>
              <a:t>Appendix A Disclosure Form</a:t>
            </a:r>
          </a:p>
        </p:txBody>
      </p:sp>
      <p:sp>
        <p:nvSpPr>
          <p:cNvPr id="6" name="Content Placeholder 5"/>
          <p:cNvSpPr>
            <a:spLocks noGrp="1"/>
          </p:cNvSpPr>
          <p:nvPr>
            <p:ph idx="1"/>
          </p:nvPr>
        </p:nvSpPr>
        <p:spPr/>
        <p:txBody>
          <a:bodyPr/>
          <a:lstStyle/>
          <a:p>
            <a:pPr marL="0" indent="0">
              <a:buNone/>
            </a:pPr>
            <a:r>
              <a:rPr lang="en-US" sz="1800" b="1" i="1" dirty="0"/>
              <a:t>Disclosure:</a:t>
            </a:r>
          </a:p>
          <a:p>
            <a:pPr>
              <a:buFont typeface="Wingdings" panose="05000000000000000000" pitchFamily="2" charset="2"/>
              <a:buChar char="Ø"/>
            </a:pPr>
            <a:r>
              <a:rPr lang="en-US" sz="1800" dirty="0"/>
              <a:t>Any financial relationship, affiliation, or other relationship </a:t>
            </a:r>
          </a:p>
          <a:p>
            <a:pPr lvl="1"/>
            <a:r>
              <a:rPr lang="en-US" sz="1800" dirty="0"/>
              <a:t>May include, but is not limited to: being employed by, being on retainer, having research or honoraria paid by, or receiving other forms of remuneration</a:t>
            </a:r>
          </a:p>
          <a:p>
            <a:pPr>
              <a:buFont typeface="Wingdings" panose="05000000000000000000" pitchFamily="2" charset="2"/>
              <a:buChar char="Ø"/>
            </a:pPr>
            <a:r>
              <a:rPr lang="en-US" sz="1800" dirty="0"/>
              <a:t>With any organization </a:t>
            </a:r>
          </a:p>
          <a:p>
            <a:pPr>
              <a:buFont typeface="Wingdings" panose="05000000000000000000" pitchFamily="2" charset="2"/>
              <a:buChar char="Ø"/>
            </a:pPr>
            <a:r>
              <a:rPr lang="en-US" sz="1800" dirty="0"/>
              <a:t>That may have a direct or indirect interest in business that may be considered by the Committee</a:t>
            </a:r>
          </a:p>
          <a:p>
            <a:pPr>
              <a:buFont typeface="Wingdings" panose="05000000000000000000" pitchFamily="2" charset="2"/>
              <a:buChar char="Ø"/>
            </a:pPr>
            <a:r>
              <a:rPr lang="en-US" sz="1800" dirty="0"/>
              <a:t>Within the past 24 months </a:t>
            </a:r>
          </a:p>
        </p:txBody>
      </p:sp>
    </p:spTree>
    <p:extLst>
      <p:ext uri="{BB962C8B-B14F-4D97-AF65-F5344CB8AC3E}">
        <p14:creationId xmlns:p14="http://schemas.microsoft.com/office/powerpoint/2010/main" val="41314103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47D7-7C6F-4CB8-B9E6-EB19AC7EDEDA}"/>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FE68B2B8-3D13-4224-80B3-E65E35D293CA}"/>
              </a:ext>
            </a:extLst>
          </p:cNvPr>
          <p:cNvSpPr>
            <a:spLocks noGrp="1"/>
          </p:cNvSpPr>
          <p:nvPr>
            <p:ph idx="1"/>
          </p:nvPr>
        </p:nvSpPr>
        <p:spPr>
          <a:xfrm>
            <a:off x="152400" y="992888"/>
            <a:ext cx="8763000" cy="3068333"/>
          </a:xfrm>
        </p:spPr>
        <p:txBody>
          <a:bodyPr/>
          <a:lstStyle/>
          <a:p>
            <a:r>
              <a:rPr lang="en-US" sz="2000" dirty="0">
                <a:solidFill>
                  <a:schemeClr val="tx1">
                    <a:lumMod val="50000"/>
                  </a:schemeClr>
                </a:solidFill>
              </a:rPr>
              <a:t>When used in equivalent dosages, efficacy among all ICS is similar</a:t>
            </a:r>
          </a:p>
          <a:p>
            <a:r>
              <a:rPr lang="en-US" sz="2000" dirty="0">
                <a:solidFill>
                  <a:schemeClr val="tx1">
                    <a:lumMod val="50000"/>
                  </a:schemeClr>
                </a:solidFill>
              </a:rPr>
              <a:t>There are differences among the agents in dosage frequency and the number of inhalations needed for each dose. Most are recommended for twice daily use</a:t>
            </a:r>
          </a:p>
          <a:p>
            <a:r>
              <a:rPr lang="en-US" sz="2000" dirty="0">
                <a:solidFill>
                  <a:schemeClr val="tx1">
                    <a:lumMod val="50000"/>
                  </a:schemeClr>
                </a:solidFill>
              </a:rPr>
              <a:t>Arnuity Ellipta, Breo Ellipta and Asmanex Twisthaler can be dosed once daily</a:t>
            </a:r>
          </a:p>
          <a:p>
            <a:r>
              <a:rPr lang="en-US" sz="2000" dirty="0">
                <a:solidFill>
                  <a:schemeClr val="tx1">
                    <a:lumMod val="50000"/>
                  </a:schemeClr>
                </a:solidFill>
              </a:rPr>
              <a:t>Alvesco, QVAR and QVAR Redihaler are either converted during absorption (beclomethasone) or in the lung (ciclesonide)</a:t>
            </a:r>
          </a:p>
          <a:p>
            <a:r>
              <a:rPr lang="en-US" sz="2000" dirty="0">
                <a:solidFill>
                  <a:schemeClr val="tx1">
                    <a:lumMod val="50000"/>
                  </a:schemeClr>
                </a:solidFill>
              </a:rPr>
              <a:t>FDA cautions on the use of LABA products in asthma, also apply to the combination ICS/LABA products but no longer is a boxed warning</a:t>
            </a:r>
          </a:p>
          <a:p>
            <a:r>
              <a:rPr lang="en-US" sz="2000" dirty="0">
                <a:solidFill>
                  <a:schemeClr val="tx1">
                    <a:lumMod val="50000"/>
                  </a:schemeClr>
                </a:solidFill>
              </a:rPr>
              <a:t>The FDA recommends against the use of LABA without the use of an ICS, and for the shortest duration possible to maintain asthma control </a:t>
            </a:r>
          </a:p>
          <a:p>
            <a:endParaRPr lang="en-US" sz="2000" dirty="0"/>
          </a:p>
        </p:txBody>
      </p:sp>
    </p:spTree>
    <p:extLst>
      <p:ext uri="{BB962C8B-B14F-4D97-AF65-F5344CB8AC3E}">
        <p14:creationId xmlns:p14="http://schemas.microsoft.com/office/powerpoint/2010/main" val="324273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7F2B-7D13-4AC5-AE72-A492C9A5BAE1}"/>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8F0BD904-0B8D-4923-BDC2-7F87D3B480A9}"/>
              </a:ext>
            </a:extLst>
          </p:cNvPr>
          <p:cNvSpPr>
            <a:spLocks noGrp="1"/>
          </p:cNvSpPr>
          <p:nvPr>
            <p:ph idx="1"/>
          </p:nvPr>
        </p:nvSpPr>
        <p:spPr>
          <a:xfrm>
            <a:off x="152400" y="895350"/>
            <a:ext cx="8763000" cy="3733800"/>
          </a:xfrm>
        </p:spPr>
        <p:txBody>
          <a:bodyPr/>
          <a:lstStyle/>
          <a:p>
            <a:pPr marL="342900" lvl="1" indent="-342900" eaLnBrk="0" hangingPunct="0">
              <a:spcBef>
                <a:spcPct val="45000"/>
              </a:spcBef>
              <a:buClr>
                <a:srgbClr val="89A5C7"/>
              </a:buClr>
              <a:buNone/>
            </a:pPr>
            <a:r>
              <a:rPr lang="en-US" b="1" i="1" dirty="0">
                <a:solidFill>
                  <a:schemeClr val="tx1">
                    <a:lumMod val="50000"/>
                  </a:schemeClr>
                </a:solidFill>
              </a:rPr>
              <a:t>Product/Guideline Updates:</a:t>
            </a:r>
          </a:p>
          <a:p>
            <a:r>
              <a:rPr lang="en-US" sz="1900" dirty="0">
                <a:effectLst/>
                <a:ea typeface="Times New Roman" panose="02020603050405020304" pitchFamily="18" charset="0"/>
                <a:cs typeface="Arial" panose="020B0604020202020204" pitchFamily="34" charset="0"/>
              </a:rPr>
              <a:t>Trelegy Ellipta (fluticasone furoate, umeclidinium, vilanterol) is now indicated for the maintenance treatment of asthma in patients ≥ 18 years.  It was previously only indicated for the treatment of patients with COPD</a:t>
            </a:r>
          </a:p>
          <a:p>
            <a:r>
              <a:rPr lang="en-US" sz="1900" dirty="0">
                <a:solidFill>
                  <a:srgbClr val="000000"/>
                </a:solidFill>
              </a:rPr>
              <a:t>The 2020 Global Initiative for Asthma (GINA) guidelines advise that all patients with asthma should receive ICS-containing controller treatment to reduce risk of serious exacerbations and to control symptoms (previous recommendation was for SABA, however, that is no longer recommended)</a:t>
            </a:r>
          </a:p>
          <a:p>
            <a:r>
              <a:rPr lang="en-US" sz="1900" dirty="0">
                <a:solidFill>
                  <a:srgbClr val="000000"/>
                </a:solidFill>
              </a:rPr>
              <a:t>Additional recommendations published regarding the assessment and treatment of severe asthma, incorporating other treatment modalities (e.g., tiotropium, anti-IgE [omalizumab], anti-IL5/5R [mepolizumab, reslizumab, benralizumab], anti-IL4R [dupilumab], based on age)</a:t>
            </a:r>
          </a:p>
          <a:p>
            <a:endParaRPr lang="en-US" dirty="0"/>
          </a:p>
        </p:txBody>
      </p:sp>
    </p:spTree>
    <p:extLst>
      <p:ext uri="{BB962C8B-B14F-4D97-AF65-F5344CB8AC3E}">
        <p14:creationId xmlns:p14="http://schemas.microsoft.com/office/powerpoint/2010/main" val="14978745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3851-AE88-4252-8576-0F55601B4EBE}"/>
              </a:ext>
            </a:extLst>
          </p:cNvPr>
          <p:cNvSpPr>
            <a:spLocks noGrp="1"/>
          </p:cNvSpPr>
          <p:nvPr>
            <p:ph type="title"/>
          </p:nvPr>
        </p:nvSpPr>
        <p:spPr/>
        <p:txBody>
          <a:bodyPr/>
          <a:lstStyle/>
          <a:p>
            <a:r>
              <a:rPr lang="en-US" altLang="en-US" dirty="0"/>
              <a:t>Glucocorticoids, Inhaled</a:t>
            </a:r>
            <a:endParaRPr lang="en-US" dirty="0"/>
          </a:p>
        </p:txBody>
      </p:sp>
      <p:graphicFrame>
        <p:nvGraphicFramePr>
          <p:cNvPr id="4" name="Content Placeholder 5">
            <a:extLst>
              <a:ext uri="{FF2B5EF4-FFF2-40B4-BE49-F238E27FC236}">
                <a16:creationId xmlns:a16="http://schemas.microsoft.com/office/drawing/2014/main" id="{A81CE12C-4853-4CFA-A3C3-27B74C6E19E0}"/>
              </a:ext>
            </a:extLst>
          </p:cNvPr>
          <p:cNvGraphicFramePr>
            <a:graphicFrameLocks noGrp="1"/>
          </p:cNvGraphicFramePr>
          <p:nvPr>
            <p:ph idx="1"/>
            <p:extLst>
              <p:ext uri="{D42A27DB-BD31-4B8C-83A1-F6EECF244321}">
                <p14:modId xmlns:p14="http://schemas.microsoft.com/office/powerpoint/2010/main" val="3716972296"/>
              </p:ext>
            </p:extLst>
          </p:nvPr>
        </p:nvGraphicFramePr>
        <p:xfrm>
          <a:off x="114299" y="742950"/>
          <a:ext cx="8915401" cy="3962400"/>
        </p:xfrm>
        <a:graphic>
          <a:graphicData uri="http://schemas.openxmlformats.org/drawingml/2006/table">
            <a:tbl>
              <a:tblPr firstRow="1" bandRow="1">
                <a:tableStyleId>{5C22544A-7EE6-4342-B048-85BDC9FD1C3A}</a:tableStyleId>
              </a:tblPr>
              <a:tblGrid>
                <a:gridCol w="972589">
                  <a:extLst>
                    <a:ext uri="{9D8B030D-6E8A-4147-A177-3AD203B41FA5}">
                      <a16:colId xmlns:a16="http://schemas.microsoft.com/office/drawing/2014/main" val="20000"/>
                    </a:ext>
                  </a:extLst>
                </a:gridCol>
                <a:gridCol w="1295364">
                  <a:extLst>
                    <a:ext uri="{9D8B030D-6E8A-4147-A177-3AD203B41FA5}">
                      <a16:colId xmlns:a16="http://schemas.microsoft.com/office/drawing/2014/main" val="20001"/>
                    </a:ext>
                  </a:extLst>
                </a:gridCol>
                <a:gridCol w="6647448">
                  <a:extLst>
                    <a:ext uri="{9D8B030D-6E8A-4147-A177-3AD203B41FA5}">
                      <a16:colId xmlns:a16="http://schemas.microsoft.com/office/drawing/2014/main" val="1351924227"/>
                    </a:ext>
                  </a:extLst>
                </a:gridCol>
              </a:tblGrid>
              <a:tr h="286482">
                <a:tc gridSpan="3">
                  <a:txBody>
                    <a:bodyPr/>
                    <a:lstStyle/>
                    <a:p>
                      <a:pPr algn="ctr"/>
                      <a:r>
                        <a:rPr lang="en-US" sz="1200" dirty="0"/>
                        <a:t>2020</a:t>
                      </a:r>
                      <a:r>
                        <a:rPr lang="en-US" sz="1200" baseline="0" dirty="0"/>
                        <a:t> Guidelines Step Approach</a:t>
                      </a:r>
                      <a:endParaRPr lang="en-US" sz="1200" dirty="0"/>
                    </a:p>
                  </a:txBody>
                  <a:tcPr anchor="ct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668457">
                <a:tc rowSpan="2">
                  <a:txBody>
                    <a:bodyPr/>
                    <a:lstStyle/>
                    <a:p>
                      <a:r>
                        <a:rPr lang="en-US" sz="1200" dirty="0"/>
                        <a:t>Step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Adults</a:t>
                      </a:r>
                      <a:r>
                        <a:rPr lang="en-US" sz="1200" baseline="0" dirty="0"/>
                        <a:t> &amp; Adolescents</a:t>
                      </a:r>
                      <a:endParaRPr lang="en-US" sz="1200" dirty="0"/>
                    </a:p>
                  </a:txBody>
                  <a:tcPr anchor="ctr"/>
                </a:tc>
                <a:tc>
                  <a:txBody>
                    <a:bodyPr/>
                    <a:lstStyle/>
                    <a:p>
                      <a:r>
                        <a:rPr lang="en-US" sz="1200" kern="1200" dirty="0">
                          <a:solidFill>
                            <a:schemeClr val="dk1"/>
                          </a:solidFill>
                          <a:latin typeface="+mn-lt"/>
                          <a:ea typeface="+mn-ea"/>
                          <a:cs typeface="+mn-cs"/>
                        </a:rPr>
                        <a:t>Preferred Controller	</a:t>
                      </a:r>
                    </a:p>
                    <a:p>
                      <a:pPr>
                        <a:buFont typeface="Arial"/>
                        <a:buChar char="•"/>
                      </a:pPr>
                      <a:r>
                        <a:rPr lang="en-US" sz="1200" kern="1200" dirty="0">
                          <a:solidFill>
                            <a:schemeClr val="dk1"/>
                          </a:solidFill>
                          <a:latin typeface="+mn-lt"/>
                          <a:ea typeface="+mn-ea"/>
                          <a:cs typeface="+mn-cs"/>
                        </a:rPr>
                        <a:t> Recommended: as-needed low dose combination ICS + formoterol</a:t>
                      </a:r>
                    </a:p>
                    <a:p>
                      <a:pPr algn="l">
                        <a:buFont typeface="Arial"/>
                        <a:buChar char="•"/>
                      </a:pPr>
                      <a:r>
                        <a:rPr lang="en-US" sz="1200" kern="1200" dirty="0">
                          <a:solidFill>
                            <a:schemeClr val="dk1"/>
                          </a:solidFill>
                          <a:latin typeface="+mn-lt"/>
                          <a:ea typeface="+mn-ea"/>
                          <a:cs typeface="+mn-cs"/>
                        </a:rPr>
                        <a:t> Alternative Controller: Low dose ICS whenever SABA is taken OR daily low dose ICS</a:t>
                      </a:r>
                      <a:endParaRPr lang="en-US" sz="1200" dirty="0"/>
                    </a:p>
                  </a:txBody>
                  <a:tcPr anchor="ctr"/>
                </a:tc>
                <a:extLst>
                  <a:ext uri="{0D108BD9-81ED-4DB2-BD59-A6C34878D82A}">
                    <a16:rowId xmlns:a16="http://schemas.microsoft.com/office/drawing/2014/main" val="10002"/>
                  </a:ext>
                </a:extLst>
              </a:tr>
              <a:tr h="668457">
                <a:tc vMerge="1">
                  <a:txBody>
                    <a:bodyPr/>
                    <a:lstStyle/>
                    <a:p>
                      <a:endParaRPr lang="en-US"/>
                    </a:p>
                  </a:txBody>
                  <a:tcPr/>
                </a:tc>
                <a:tc>
                  <a:txBody>
                    <a:bodyPr/>
                    <a:lstStyle/>
                    <a:p>
                      <a:pPr algn="l">
                        <a:buFont typeface="Arial"/>
                        <a:buNone/>
                      </a:pPr>
                      <a:r>
                        <a:rPr lang="en-US" sz="1200" dirty="0"/>
                        <a:t>Children 6-11</a:t>
                      </a:r>
                    </a:p>
                  </a:txBody>
                  <a:tcPr anchor="ctr"/>
                </a:tc>
                <a:tc>
                  <a:txBody>
                    <a:bodyPr/>
                    <a:lstStyle/>
                    <a:p>
                      <a:r>
                        <a:rPr lang="en-US" sz="1200" kern="1200" dirty="0">
                          <a:solidFill>
                            <a:schemeClr val="dk1"/>
                          </a:solidFill>
                          <a:latin typeface="+mn-lt"/>
                          <a:ea typeface="+mn-ea"/>
                          <a:cs typeface="+mn-cs"/>
                        </a:rPr>
                        <a:t>Controller Options	</a:t>
                      </a:r>
                    </a:p>
                    <a:p>
                      <a:pPr>
                        <a:buFont typeface="Arial"/>
                        <a:buChar char="•"/>
                      </a:pPr>
                      <a:r>
                        <a:rPr lang="en-US" sz="1200" kern="1200" dirty="0">
                          <a:solidFill>
                            <a:schemeClr val="dk1"/>
                          </a:solidFill>
                          <a:latin typeface="+mn-lt"/>
                          <a:ea typeface="+mn-ea"/>
                          <a:cs typeface="+mn-cs"/>
                        </a:rPr>
                        <a:t> Recommended: ICS + SABA</a:t>
                      </a:r>
                    </a:p>
                    <a:p>
                      <a:pPr algn="l">
                        <a:buFont typeface="Arial"/>
                        <a:buChar char="•"/>
                      </a:pPr>
                      <a:r>
                        <a:rPr lang="en-US" sz="1200" kern="1200" dirty="0">
                          <a:solidFill>
                            <a:schemeClr val="dk1"/>
                          </a:solidFill>
                          <a:latin typeface="+mn-lt"/>
                          <a:ea typeface="+mn-ea"/>
                          <a:cs typeface="+mn-cs"/>
                        </a:rPr>
                        <a:t> Alternative Controller: daily ICS + SABA as needed</a:t>
                      </a:r>
                      <a:endParaRPr lang="en-US" sz="1200" dirty="0"/>
                    </a:p>
                  </a:txBody>
                  <a:tcPr anchor="ctr"/>
                </a:tc>
                <a:extLst>
                  <a:ext uri="{0D108BD9-81ED-4DB2-BD59-A6C34878D82A}">
                    <a16:rowId xmlns:a16="http://schemas.microsoft.com/office/drawing/2014/main" val="1193176079"/>
                  </a:ext>
                </a:extLst>
              </a:tr>
              <a:tr h="477470">
                <a:tc rowSpan="2">
                  <a:txBody>
                    <a:bodyPr/>
                    <a:lstStyle/>
                    <a:p>
                      <a:r>
                        <a:rPr lang="en-US" sz="1200" dirty="0"/>
                        <a:t>Step 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Adults</a:t>
                      </a:r>
                      <a:r>
                        <a:rPr lang="en-US" sz="1200" baseline="0" dirty="0"/>
                        <a:t> &amp; Adolescents</a:t>
                      </a:r>
                      <a:endParaRPr lang="en-US" sz="1200" dirty="0"/>
                    </a:p>
                  </a:txBody>
                  <a:tcPr anchor="ctr"/>
                </a:tc>
                <a:tc>
                  <a:txBody>
                    <a:bodyPr/>
                    <a:lstStyle/>
                    <a:p>
                      <a:pPr>
                        <a:buFont typeface="Arial"/>
                        <a:buChar char="•"/>
                      </a:pPr>
                      <a:r>
                        <a:rPr lang="en-US" sz="1200" kern="1200" dirty="0">
                          <a:solidFill>
                            <a:schemeClr val="dk1"/>
                          </a:solidFill>
                          <a:latin typeface="+mn-lt"/>
                          <a:ea typeface="+mn-ea"/>
                          <a:cs typeface="+mn-cs"/>
                        </a:rPr>
                        <a:t> Preferred controller: daily low-dose ICS + as needed SABA </a:t>
                      </a:r>
                    </a:p>
                    <a:p>
                      <a:pPr>
                        <a:buFont typeface="Arial"/>
                        <a:buChar char="•"/>
                      </a:pPr>
                      <a:r>
                        <a:rPr lang="en-US" sz="1200" kern="1200" dirty="0">
                          <a:solidFill>
                            <a:schemeClr val="dk1"/>
                          </a:solidFill>
                          <a:latin typeface="+mn-lt"/>
                          <a:ea typeface="+mn-ea"/>
                          <a:cs typeface="+mn-cs"/>
                        </a:rPr>
                        <a:t> Alternative controllers: as needed low dose ICS + formoterol</a:t>
                      </a:r>
                      <a:endParaRPr lang="en-US" sz="1200" dirty="0"/>
                    </a:p>
                  </a:txBody>
                  <a:tcPr anchor="ctr"/>
                </a:tc>
                <a:extLst>
                  <a:ext uri="{0D108BD9-81ED-4DB2-BD59-A6C34878D82A}">
                    <a16:rowId xmlns:a16="http://schemas.microsoft.com/office/drawing/2014/main" val="10003"/>
                  </a:ext>
                </a:extLst>
              </a:tr>
              <a:tr h="477470">
                <a:tc vMerge="1">
                  <a:txBody>
                    <a:bodyPr/>
                    <a:lstStyle/>
                    <a:p>
                      <a:endParaRPr lang="en-US"/>
                    </a:p>
                  </a:txBody>
                  <a:tcPr/>
                </a:tc>
                <a:tc>
                  <a:txBody>
                    <a:bodyPr/>
                    <a:lstStyle/>
                    <a:p>
                      <a:pPr algn="l">
                        <a:buFont typeface="Arial"/>
                        <a:buNone/>
                      </a:pPr>
                      <a:r>
                        <a:rPr lang="en-US" sz="1200" dirty="0"/>
                        <a:t>Children 6-11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srgbClr val="595959"/>
                          </a:solidFill>
                          <a:effectLst/>
                          <a:uLnTx/>
                          <a:uFillTx/>
                          <a:latin typeface="+mn-lt"/>
                          <a:ea typeface="+mn-ea"/>
                          <a:cs typeface="+mn-cs"/>
                        </a:rPr>
                        <a:t>Preferred controller: daily low-dose ICS + as needed SABA </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dk1"/>
                          </a:solidFill>
                          <a:latin typeface="+mn-lt"/>
                          <a:ea typeface="+mn-ea"/>
                          <a:cs typeface="+mn-cs"/>
                        </a:rPr>
                        <a:t>Alternative: Leukotriene Receptor Antagonist OR ICS + as needed SABA</a:t>
                      </a:r>
                      <a:endParaRPr lang="en-US" sz="1200" dirty="0"/>
                    </a:p>
                  </a:txBody>
                  <a:tcPr anchor="ctr"/>
                </a:tc>
                <a:extLst>
                  <a:ext uri="{0D108BD9-81ED-4DB2-BD59-A6C34878D82A}">
                    <a16:rowId xmlns:a16="http://schemas.microsoft.com/office/drawing/2014/main" val="669500894"/>
                  </a:ext>
                </a:extLst>
              </a:tr>
              <a:tr h="668457">
                <a:tc rowSpan="2">
                  <a:txBody>
                    <a:bodyPr/>
                    <a:lstStyle/>
                    <a:p>
                      <a:r>
                        <a:rPr lang="en-US" sz="1200" dirty="0"/>
                        <a:t>Step 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Adults</a:t>
                      </a:r>
                      <a:r>
                        <a:rPr lang="en-US" sz="1200" baseline="0" dirty="0"/>
                        <a:t> &amp; Adolescents</a:t>
                      </a:r>
                      <a:endParaRPr lang="en-US" sz="1200" dirty="0"/>
                    </a:p>
                  </a:txBody>
                  <a:tcPr anchor="ctr"/>
                </a:tc>
                <a:tc>
                  <a:txBody>
                    <a:bodyPr/>
                    <a:lstStyle/>
                    <a:p>
                      <a:pPr marL="60325" indent="-60325">
                        <a:buFont typeface="Arial" panose="020B0604020202020204" pitchFamily="34" charset="0"/>
                        <a:buChar char="•"/>
                      </a:pPr>
                      <a:r>
                        <a:rPr lang="en-US" sz="1200" kern="1200" dirty="0">
                          <a:solidFill>
                            <a:schemeClr val="dk1"/>
                          </a:solidFill>
                          <a:latin typeface="+mn-lt"/>
                          <a:ea typeface="+mn-ea"/>
                          <a:cs typeface="+mn-cs"/>
                        </a:rPr>
                        <a:t>Preferred controllers: low-dose ICS + LABA + as needed SABA OR low dose ICS + formoterol and maintenance therapy (medium dose ICS + as needed SABA) </a:t>
                      </a:r>
                    </a:p>
                    <a:p>
                      <a:pPr marL="60325" indent="-60325">
                        <a:buFont typeface="Arial" panose="020B0604020202020204" pitchFamily="34" charset="0"/>
                        <a:buChar char="•"/>
                      </a:pPr>
                      <a:r>
                        <a:rPr lang="en-US" sz="1200" kern="1200" dirty="0">
                          <a:solidFill>
                            <a:schemeClr val="dk1"/>
                          </a:solidFill>
                          <a:latin typeface="+mn-lt"/>
                          <a:ea typeface="+mn-ea"/>
                          <a:cs typeface="+mn-cs"/>
                        </a:rPr>
                        <a:t>Alternative controllers: Medium dose ICS + LABA + as needed SABA</a:t>
                      </a:r>
                    </a:p>
                  </a:txBody>
                  <a:tcPr anchor="ctr"/>
                </a:tc>
                <a:extLst>
                  <a:ext uri="{0D108BD9-81ED-4DB2-BD59-A6C34878D82A}">
                    <a16:rowId xmlns:a16="http://schemas.microsoft.com/office/drawing/2014/main" val="10004"/>
                  </a:ext>
                </a:extLst>
              </a:tr>
              <a:tr h="715607">
                <a:tc vMerge="1">
                  <a:txBody>
                    <a:bodyPr/>
                    <a:lstStyle/>
                    <a:p>
                      <a:endParaRPr lang="en-US"/>
                    </a:p>
                  </a:txBody>
                  <a:tcPr/>
                </a:tc>
                <a:tc>
                  <a:txBody>
                    <a:bodyPr/>
                    <a:lstStyle/>
                    <a:p>
                      <a:pPr algn="l">
                        <a:buFont typeface="Arial"/>
                        <a:buNone/>
                      </a:pPr>
                      <a:r>
                        <a:rPr lang="en-US" sz="1200" dirty="0"/>
                        <a:t>Children 6-11</a:t>
                      </a:r>
                    </a:p>
                  </a:txBody>
                  <a:tcPr anchor="ctr"/>
                </a:tc>
                <a:tc>
                  <a:txBody>
                    <a:bodyPr/>
                    <a:lstStyle/>
                    <a:p>
                      <a:r>
                        <a:rPr kumimoji="0" lang="en-US" sz="1200" b="0" i="0" u="none" strike="noStrike" kern="1200" cap="none" spc="0" normalizeH="0" baseline="0" noProof="0" dirty="0">
                          <a:ln>
                            <a:noFill/>
                          </a:ln>
                          <a:solidFill>
                            <a:srgbClr val="595959"/>
                          </a:solidFill>
                          <a:effectLst/>
                          <a:uLnTx/>
                          <a:uFillTx/>
                          <a:latin typeface="+mn-lt"/>
                          <a:ea typeface="+mn-ea"/>
                          <a:cs typeface="+mn-cs"/>
                        </a:rPr>
                        <a:t>Preferred: </a:t>
                      </a:r>
                      <a:r>
                        <a:rPr lang="en-US" sz="1200" kern="1200" dirty="0">
                          <a:solidFill>
                            <a:schemeClr val="dk1"/>
                          </a:solidFill>
                          <a:latin typeface="+mn-lt"/>
                          <a:ea typeface="+mn-ea"/>
                          <a:cs typeface="+mn-cs"/>
                        </a:rPr>
                        <a:t>low-dose ICS + LABA + as needed SABA OR low dose ICS + formoterol and maintenance therapy (low dose combination ICS + LABA + as needed SABA)</a:t>
                      </a:r>
                    </a:p>
                    <a:p>
                      <a:r>
                        <a:rPr lang="en-US" sz="1200" kern="1200" dirty="0">
                          <a:solidFill>
                            <a:schemeClr val="dk1"/>
                          </a:solidFill>
                          <a:latin typeface="+mn-lt"/>
                          <a:ea typeface="+mn-ea"/>
                          <a:cs typeface="+mn-cs"/>
                        </a:rPr>
                        <a:t>Alternative controllers: Medium dose ICS + LABA + as needed SABA OR low dose ICS + LABA</a:t>
                      </a:r>
                      <a:endParaRPr lang="en-US" sz="1200" dirty="0"/>
                    </a:p>
                  </a:txBody>
                  <a:tcPr anchor="ctr"/>
                </a:tc>
                <a:extLst>
                  <a:ext uri="{0D108BD9-81ED-4DB2-BD59-A6C34878D82A}">
                    <a16:rowId xmlns:a16="http://schemas.microsoft.com/office/drawing/2014/main" val="2632619876"/>
                  </a:ext>
                </a:extLst>
              </a:tr>
            </a:tbl>
          </a:graphicData>
        </a:graphic>
      </p:graphicFrame>
    </p:spTree>
    <p:extLst>
      <p:ext uri="{BB962C8B-B14F-4D97-AF65-F5344CB8AC3E}">
        <p14:creationId xmlns:p14="http://schemas.microsoft.com/office/powerpoint/2010/main" val="26366151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D1F0-3CD3-4C5E-8903-7D6629A3CD14}"/>
              </a:ext>
            </a:extLst>
          </p:cNvPr>
          <p:cNvSpPr>
            <a:spLocks noGrp="1"/>
          </p:cNvSpPr>
          <p:nvPr>
            <p:ph type="title"/>
          </p:nvPr>
        </p:nvSpPr>
        <p:spPr/>
        <p:txBody>
          <a:bodyPr/>
          <a:lstStyle/>
          <a:p>
            <a:r>
              <a:rPr lang="en-US" altLang="en-US" dirty="0"/>
              <a:t>Glucocorticoids, Inhaled</a:t>
            </a:r>
            <a:endParaRPr lang="en-US" dirty="0"/>
          </a:p>
        </p:txBody>
      </p:sp>
      <p:graphicFrame>
        <p:nvGraphicFramePr>
          <p:cNvPr id="4" name="Content Placeholder 5">
            <a:extLst>
              <a:ext uri="{FF2B5EF4-FFF2-40B4-BE49-F238E27FC236}">
                <a16:creationId xmlns:a16="http://schemas.microsoft.com/office/drawing/2014/main" id="{BD2153A5-DF94-435B-91F4-5306A396A3A5}"/>
              </a:ext>
            </a:extLst>
          </p:cNvPr>
          <p:cNvGraphicFramePr>
            <a:graphicFrameLocks noGrp="1"/>
          </p:cNvGraphicFramePr>
          <p:nvPr>
            <p:ph idx="1"/>
            <p:extLst>
              <p:ext uri="{D42A27DB-BD31-4B8C-83A1-F6EECF244321}">
                <p14:modId xmlns:p14="http://schemas.microsoft.com/office/powerpoint/2010/main" val="1254033791"/>
              </p:ext>
            </p:extLst>
          </p:nvPr>
        </p:nvGraphicFramePr>
        <p:xfrm>
          <a:off x="76200" y="819150"/>
          <a:ext cx="8991599" cy="2921312"/>
        </p:xfrm>
        <a:graphic>
          <a:graphicData uri="http://schemas.openxmlformats.org/drawingml/2006/table">
            <a:tbl>
              <a:tblPr firstRow="1" bandRow="1">
                <a:tableStyleId>{5C22544A-7EE6-4342-B048-85BDC9FD1C3A}</a:tableStyleId>
              </a:tblPr>
              <a:tblGrid>
                <a:gridCol w="980902">
                  <a:extLst>
                    <a:ext uri="{9D8B030D-6E8A-4147-A177-3AD203B41FA5}">
                      <a16:colId xmlns:a16="http://schemas.microsoft.com/office/drawing/2014/main" val="20000"/>
                    </a:ext>
                  </a:extLst>
                </a:gridCol>
                <a:gridCol w="1306434">
                  <a:extLst>
                    <a:ext uri="{9D8B030D-6E8A-4147-A177-3AD203B41FA5}">
                      <a16:colId xmlns:a16="http://schemas.microsoft.com/office/drawing/2014/main" val="20001"/>
                    </a:ext>
                  </a:extLst>
                </a:gridCol>
                <a:gridCol w="6704263">
                  <a:extLst>
                    <a:ext uri="{9D8B030D-6E8A-4147-A177-3AD203B41FA5}">
                      <a16:colId xmlns:a16="http://schemas.microsoft.com/office/drawing/2014/main" val="3142822611"/>
                    </a:ext>
                  </a:extLst>
                </a:gridCol>
              </a:tblGrid>
              <a:tr h="420224">
                <a:tc gridSpan="3">
                  <a:txBody>
                    <a:bodyPr/>
                    <a:lstStyle/>
                    <a:p>
                      <a:pPr algn="ctr"/>
                      <a:r>
                        <a:rPr lang="en-US" baseline="0" dirty="0"/>
                        <a:t>GINA Guidelines Step Approach</a:t>
                      </a:r>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756121">
                <a:tc rowSpan="2">
                  <a:txBody>
                    <a:bodyPr/>
                    <a:lstStyle/>
                    <a:p>
                      <a:pPr algn="l"/>
                      <a:r>
                        <a:rPr lang="en-US" sz="1400" dirty="0"/>
                        <a:t>Step 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Adults</a:t>
                      </a:r>
                      <a:r>
                        <a:rPr lang="en-US" sz="1400" baseline="0" dirty="0"/>
                        <a:t> &amp; Adolescents</a:t>
                      </a:r>
                      <a:endParaRPr lang="en-US" sz="1400" dirty="0"/>
                    </a:p>
                  </a:txBody>
                  <a:tcPr anchor="ctr"/>
                </a:tc>
                <a:tc>
                  <a:txBody>
                    <a:bodyPr/>
                    <a:lstStyle/>
                    <a:p>
                      <a:pPr marL="111125" indent="-111125" algn="l" defTabSz="914400" rtl="0" eaLnBrk="1" latinLnBrk="0" hangingPunct="1">
                        <a:buFont typeface="Arial"/>
                        <a:buChar char="•"/>
                      </a:pPr>
                      <a:r>
                        <a:rPr lang="en-US" sz="1400" kern="1200" dirty="0">
                          <a:solidFill>
                            <a:schemeClr val="dk1"/>
                          </a:solidFill>
                          <a:latin typeface="+mn-lt"/>
                          <a:ea typeface="+mn-ea"/>
                          <a:cs typeface="+mn-cs"/>
                        </a:rPr>
                        <a:t>Preferred: low dose ICS + formoterol as maintenance and reliever therapy OR medium dose ICS + LABA + as needed SABA </a:t>
                      </a:r>
                    </a:p>
                    <a:p>
                      <a:pPr marL="111125" indent="-111125">
                        <a:buFont typeface="Arial"/>
                        <a:buChar char="•"/>
                      </a:pPr>
                      <a:r>
                        <a:rPr lang="en-US" sz="1400" kern="1200" dirty="0">
                          <a:solidFill>
                            <a:schemeClr val="dk1"/>
                          </a:solidFill>
                          <a:latin typeface="+mn-lt"/>
                          <a:ea typeface="+mn-ea"/>
                          <a:cs typeface="+mn-cs"/>
                        </a:rPr>
                        <a:t>Alternative controllers: medium dose ICS + LABA + as needed SABA ± tiotropium</a:t>
                      </a:r>
                    </a:p>
                  </a:txBody>
                  <a:tcPr anchor="ctr"/>
                </a:tc>
                <a:extLst>
                  <a:ext uri="{0D108BD9-81ED-4DB2-BD59-A6C34878D82A}">
                    <a16:rowId xmlns:a16="http://schemas.microsoft.com/office/drawing/2014/main" val="10002"/>
                  </a:ext>
                </a:extLst>
              </a:tr>
              <a:tr h="705808">
                <a:tc vMerge="1">
                  <a:txBody>
                    <a:bodyPr/>
                    <a:lstStyle/>
                    <a:p>
                      <a:endParaRPr lang="en-US"/>
                    </a:p>
                  </a:txBody>
                  <a:tcPr/>
                </a:tc>
                <a:tc>
                  <a:txBody>
                    <a:bodyPr/>
                    <a:lstStyle/>
                    <a:p>
                      <a:pPr algn="l">
                        <a:buFont typeface="Arial"/>
                        <a:buNone/>
                      </a:pPr>
                      <a:r>
                        <a:rPr lang="en-US" sz="1400" dirty="0"/>
                        <a:t>Children 6-11</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kern="1200" dirty="0">
                          <a:solidFill>
                            <a:schemeClr val="dk1"/>
                          </a:solidFill>
                          <a:latin typeface="+mn-lt"/>
                          <a:ea typeface="+mn-ea"/>
                          <a:cs typeface="+mn-cs"/>
                        </a:rPr>
                        <a:t>Preferred for children 6 to 11 years of age: medium dose ICS + LABA + as needed SABA</a:t>
                      </a:r>
                    </a:p>
                    <a:p>
                      <a:pPr marL="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kern="1200" dirty="0">
                          <a:solidFill>
                            <a:schemeClr val="dk1"/>
                          </a:solidFill>
                          <a:latin typeface="+mn-lt"/>
                          <a:ea typeface="+mn-ea"/>
                          <a:cs typeface="+mn-cs"/>
                        </a:rPr>
                        <a:t>Alternative controllers: high pediatric dose ICS + LABA + as needed SABA ± tiotropium OR LTRA</a:t>
                      </a:r>
                    </a:p>
                  </a:txBody>
                  <a:tcPr anchor="ctr"/>
                </a:tc>
                <a:extLst>
                  <a:ext uri="{0D108BD9-81ED-4DB2-BD59-A6C34878D82A}">
                    <a16:rowId xmlns:a16="http://schemas.microsoft.com/office/drawing/2014/main" val="3986838593"/>
                  </a:ext>
                </a:extLst>
              </a:tr>
              <a:tr h="1013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Step 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400" dirty="0"/>
                        <a:t>Adults</a:t>
                      </a:r>
                      <a:r>
                        <a:rPr lang="en-US" sz="1400" baseline="0" dirty="0"/>
                        <a:t> &amp; Adolescents &amp; Children</a:t>
                      </a:r>
                      <a:endParaRPr lang="en-US" sz="14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kern="1200" dirty="0">
                          <a:solidFill>
                            <a:schemeClr val="dk1"/>
                          </a:solidFill>
                          <a:latin typeface="+mn-lt"/>
                          <a:ea typeface="+mn-ea"/>
                          <a:cs typeface="+mn-cs"/>
                        </a:rPr>
                        <a:t>Preferred option: refer for phenotypic assessment and consideration of add-on treatment</a:t>
                      </a:r>
                    </a:p>
                  </a:txBody>
                  <a:tcPr anchor="ctr"/>
                </a:tc>
                <a:extLst>
                  <a:ext uri="{0D108BD9-81ED-4DB2-BD59-A6C34878D82A}">
                    <a16:rowId xmlns:a16="http://schemas.microsoft.com/office/drawing/2014/main" val="1524611557"/>
                  </a:ext>
                </a:extLst>
              </a:tr>
            </a:tbl>
          </a:graphicData>
        </a:graphic>
      </p:graphicFrame>
    </p:spTree>
    <p:extLst>
      <p:ext uri="{BB962C8B-B14F-4D97-AF65-F5344CB8AC3E}">
        <p14:creationId xmlns:p14="http://schemas.microsoft.com/office/powerpoint/2010/main" val="40972717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5ACC-BAAE-472D-97E1-23D01C1605B6}"/>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56029AC-C531-438B-854B-82A144E85032}"/>
              </a:ext>
            </a:extLst>
          </p:cNvPr>
          <p:cNvSpPr>
            <a:spLocks noGrp="1"/>
          </p:cNvSpPr>
          <p:nvPr>
            <p:ph idx="1"/>
          </p:nvPr>
        </p:nvSpPr>
        <p:spPr>
          <a:xfrm>
            <a:off x="457200" y="992889"/>
            <a:ext cx="8229600" cy="3449333"/>
          </a:xfrm>
        </p:spPr>
        <p:txBody>
          <a:bodyPr/>
          <a:lstStyle/>
          <a:p>
            <a:pPr marL="342900" lvl="1" indent="-342900" eaLnBrk="0" hangingPunct="0">
              <a:spcBef>
                <a:spcPct val="45000"/>
              </a:spcBef>
              <a:buClr>
                <a:srgbClr val="89A5C7"/>
              </a:buClr>
              <a:buNone/>
            </a:pPr>
            <a:r>
              <a:rPr lang="en-US" sz="2400" b="1" i="1" dirty="0">
                <a:solidFill>
                  <a:schemeClr val="tx1">
                    <a:lumMod val="50000"/>
                  </a:schemeClr>
                </a:solidFill>
              </a:rPr>
              <a:t>Product/Guideline Updates:</a:t>
            </a:r>
          </a:p>
          <a:p>
            <a:r>
              <a:rPr lang="en-US" sz="2000" dirty="0">
                <a:effectLst/>
                <a:latin typeface="Calibri" panose="020F0502020204030204" pitchFamily="34" charset="0"/>
                <a:ea typeface="Times New Roman" panose="02020603050405020304" pitchFamily="18" charset="0"/>
                <a:cs typeface="Arial" panose="020B0604020202020204" pitchFamily="34" charset="0"/>
              </a:rPr>
              <a:t>National Asthma Education and Prevention Program updated their 2007 asthma guidelines</a:t>
            </a:r>
          </a:p>
          <a:p>
            <a:r>
              <a:rPr lang="en-US" sz="2000" dirty="0">
                <a:effectLst/>
                <a:latin typeface="Calibri" panose="020F0502020204030204" pitchFamily="34" charset="0"/>
                <a:ea typeface="Times New Roman" panose="02020603050405020304" pitchFamily="18" charset="0"/>
                <a:cs typeface="Arial" panose="020B0604020202020204" pitchFamily="34" charset="0"/>
              </a:rPr>
              <a:t>Key recommendations for pharmacotherapy are organized by asthma severity in steps 1 to 6</a:t>
            </a:r>
            <a:endParaRPr lang="en-US" sz="2000" dirty="0"/>
          </a:p>
        </p:txBody>
      </p:sp>
    </p:spTree>
    <p:extLst>
      <p:ext uri="{BB962C8B-B14F-4D97-AF65-F5344CB8AC3E}">
        <p14:creationId xmlns:p14="http://schemas.microsoft.com/office/powerpoint/2010/main" val="6009025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5ACC-BAAE-472D-97E1-23D01C1605B6}"/>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56029AC-C531-438B-854B-82A144E85032}"/>
              </a:ext>
            </a:extLst>
          </p:cNvPr>
          <p:cNvSpPr>
            <a:spLocks noGrp="1"/>
          </p:cNvSpPr>
          <p:nvPr>
            <p:ph idx="1"/>
          </p:nvPr>
        </p:nvSpPr>
        <p:spPr/>
        <p:txBody>
          <a:bodyPr/>
          <a:lstStyle/>
          <a:p>
            <a:pPr marL="342900" lvl="1" indent="-342900" eaLnBrk="0" hangingPunct="0">
              <a:spcBef>
                <a:spcPct val="45000"/>
              </a:spcBef>
              <a:buClr>
                <a:srgbClr val="89A5C7"/>
              </a:buClr>
              <a:buNone/>
            </a:pPr>
            <a:r>
              <a:rPr lang="en-US" b="1" i="1" dirty="0">
                <a:solidFill>
                  <a:schemeClr val="tx1">
                    <a:lumMod val="50000"/>
                  </a:schemeClr>
                </a:solidFill>
              </a:rPr>
              <a:t>Product/Guideline Updates: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National Asthma Education and Prevention Program updated their 2007 asthma guidelines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Key recommendations for pharmacotherapy are organized by asthma severity in steps 1 to 5</a:t>
            </a:r>
            <a:endParaRPr lang="en-US" dirty="0"/>
          </a:p>
        </p:txBody>
      </p:sp>
      <p:pic>
        <p:nvPicPr>
          <p:cNvPr id="5" name="Picture 4">
            <a:extLst>
              <a:ext uri="{FF2B5EF4-FFF2-40B4-BE49-F238E27FC236}">
                <a16:creationId xmlns:a16="http://schemas.microsoft.com/office/drawing/2014/main" id="{9FC5B9BD-F529-4083-BC67-AC371B52B71E}"/>
              </a:ext>
            </a:extLst>
          </p:cNvPr>
          <p:cNvPicPr>
            <a:picLocks noChangeAspect="1"/>
          </p:cNvPicPr>
          <p:nvPr/>
        </p:nvPicPr>
        <p:blipFill>
          <a:blip r:embed="rId2"/>
          <a:stretch>
            <a:fillRect/>
          </a:stretch>
        </p:blipFill>
        <p:spPr>
          <a:xfrm>
            <a:off x="0" y="1428750"/>
            <a:ext cx="8991600" cy="3013471"/>
          </a:xfrm>
          <a:prstGeom prst="rect">
            <a:avLst/>
          </a:prstGeom>
        </p:spPr>
      </p:pic>
    </p:spTree>
    <p:extLst>
      <p:ext uri="{BB962C8B-B14F-4D97-AF65-F5344CB8AC3E}">
        <p14:creationId xmlns:p14="http://schemas.microsoft.com/office/powerpoint/2010/main" val="7990467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5ACC-BAAE-472D-97E1-23D01C1605B6}"/>
              </a:ext>
            </a:extLst>
          </p:cNvPr>
          <p:cNvSpPr>
            <a:spLocks noGrp="1"/>
          </p:cNvSpPr>
          <p:nvPr>
            <p:ph type="title"/>
          </p:nvPr>
        </p:nvSpPr>
        <p:spPr/>
        <p:txBody>
          <a:bodyPr/>
          <a:lstStyle/>
          <a:p>
            <a:r>
              <a:rPr lang="en-US" altLang="en-US" dirty="0"/>
              <a:t>Glucocorticoids, Inhaled</a:t>
            </a:r>
            <a:endParaRPr lang="en-US" dirty="0"/>
          </a:p>
        </p:txBody>
      </p:sp>
      <p:sp>
        <p:nvSpPr>
          <p:cNvPr id="3" name="Content Placeholder 2">
            <a:extLst>
              <a:ext uri="{FF2B5EF4-FFF2-40B4-BE49-F238E27FC236}">
                <a16:creationId xmlns:a16="http://schemas.microsoft.com/office/drawing/2014/main" id="{256029AC-C531-438B-854B-82A144E85032}"/>
              </a:ext>
            </a:extLst>
          </p:cNvPr>
          <p:cNvSpPr>
            <a:spLocks noGrp="1"/>
          </p:cNvSpPr>
          <p:nvPr>
            <p:ph idx="1"/>
          </p:nvPr>
        </p:nvSpPr>
        <p:spPr>
          <a:xfrm>
            <a:off x="457200" y="819150"/>
            <a:ext cx="8686800" cy="3623072"/>
          </a:xfrm>
        </p:spPr>
        <p:txBody>
          <a:bodyPr/>
          <a:lstStyle/>
          <a:p>
            <a:pPr marL="342900" lvl="1" indent="-342900" eaLnBrk="0" hangingPunct="0">
              <a:spcBef>
                <a:spcPct val="45000"/>
              </a:spcBef>
              <a:buClr>
                <a:srgbClr val="89A5C7"/>
              </a:buClr>
              <a:buNone/>
            </a:pPr>
            <a:r>
              <a:rPr lang="en-US" b="1" i="1" dirty="0">
                <a:solidFill>
                  <a:schemeClr val="tx1">
                    <a:lumMod val="50000"/>
                  </a:schemeClr>
                </a:solidFill>
              </a:rPr>
              <a:t>Product/Guideline Updates:</a:t>
            </a:r>
          </a:p>
          <a:p>
            <a:pPr marL="342900" lvl="1" indent="-342900" eaLnBrk="0" hangingPunct="0">
              <a:spcBef>
                <a:spcPct val="45000"/>
              </a:spcBef>
              <a:buClr>
                <a:srgbClr val="89A5C7"/>
              </a:buClr>
              <a:buNone/>
            </a:pPr>
            <a:endParaRPr lang="en-US" b="1" i="1" dirty="0">
              <a:solidFill>
                <a:schemeClr val="tx1">
                  <a:lumMod val="50000"/>
                </a:schemeClr>
              </a:solidFill>
            </a:endParaRPr>
          </a:p>
          <a:p>
            <a:pPr marL="342900" lvl="1" indent="-342900" eaLnBrk="0" hangingPunct="0">
              <a:spcBef>
                <a:spcPct val="45000"/>
              </a:spcBef>
              <a:buClr>
                <a:srgbClr val="89A5C7"/>
              </a:buClr>
              <a:buNone/>
            </a:pPr>
            <a:endParaRPr lang="en-US" b="1" i="1" dirty="0">
              <a:solidFill>
                <a:schemeClr val="tx1">
                  <a:lumMod val="50000"/>
                </a:schemeClr>
              </a:solidFill>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National Asthma Education and Prevention Program updated their 2007 asthma guidelines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Key recommendations for pharmacotherapy are organized by asthma severity in steps 1 to 5</a:t>
            </a:r>
            <a:endParaRPr lang="en-US" dirty="0"/>
          </a:p>
        </p:txBody>
      </p:sp>
      <p:pic>
        <p:nvPicPr>
          <p:cNvPr id="6" name="Picture 5">
            <a:extLst>
              <a:ext uri="{FF2B5EF4-FFF2-40B4-BE49-F238E27FC236}">
                <a16:creationId xmlns:a16="http://schemas.microsoft.com/office/drawing/2014/main" id="{80B7F094-1AFB-462E-85CF-B42836A5962E}"/>
              </a:ext>
            </a:extLst>
          </p:cNvPr>
          <p:cNvPicPr>
            <a:picLocks noChangeAspect="1"/>
          </p:cNvPicPr>
          <p:nvPr/>
        </p:nvPicPr>
        <p:blipFill>
          <a:blip r:embed="rId3"/>
          <a:stretch>
            <a:fillRect/>
          </a:stretch>
        </p:blipFill>
        <p:spPr>
          <a:xfrm>
            <a:off x="76200" y="1352550"/>
            <a:ext cx="8991600" cy="3140565"/>
          </a:xfrm>
          <a:prstGeom prst="rect">
            <a:avLst/>
          </a:prstGeom>
        </p:spPr>
      </p:pic>
    </p:spTree>
    <p:extLst>
      <p:ext uri="{BB962C8B-B14F-4D97-AF65-F5344CB8AC3E}">
        <p14:creationId xmlns:p14="http://schemas.microsoft.com/office/powerpoint/2010/main" val="8769253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7D95-BDF3-4C3A-AD4A-29AED78F194A}"/>
              </a:ext>
            </a:extLst>
          </p:cNvPr>
          <p:cNvSpPr>
            <a:spLocks noGrp="1"/>
          </p:cNvSpPr>
          <p:nvPr>
            <p:ph type="ctrTitle"/>
          </p:nvPr>
        </p:nvSpPr>
        <p:spPr/>
        <p:txBody>
          <a:bodyPr/>
          <a:lstStyle/>
          <a:p>
            <a:r>
              <a:rPr lang="en-US" altLang="en-US" dirty="0"/>
              <a:t>Growth Hormone</a:t>
            </a:r>
            <a:endParaRPr lang="en-US" dirty="0"/>
          </a:p>
        </p:txBody>
      </p:sp>
      <p:sp>
        <p:nvSpPr>
          <p:cNvPr id="4" name="Subtitle 3">
            <a:extLst>
              <a:ext uri="{FF2B5EF4-FFF2-40B4-BE49-F238E27FC236}">
                <a16:creationId xmlns:a16="http://schemas.microsoft.com/office/drawing/2014/main" id="{FEC02E9C-E530-434B-BB41-12007915324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30222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569A-7C8D-4D91-8FD8-272C9168197C}"/>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4F6DAC22-E688-4CEF-9FC2-9DA47FFC0734}"/>
              </a:ext>
            </a:extLst>
          </p:cNvPr>
          <p:cNvSpPr>
            <a:spLocks noGrp="1"/>
          </p:cNvSpPr>
          <p:nvPr>
            <p:ph idx="1"/>
          </p:nvPr>
        </p:nvSpPr>
        <p:spPr>
          <a:xfrm>
            <a:off x="457200" y="874514"/>
            <a:ext cx="8229600" cy="3394472"/>
          </a:xfrm>
        </p:spPr>
        <p:txBody>
          <a:bodyPr/>
          <a:lstStyle/>
          <a:p>
            <a:pPr>
              <a:buNone/>
            </a:pPr>
            <a:r>
              <a:rPr lang="en-US" altLang="en-US" sz="2000" b="1" i="1" dirty="0">
                <a:solidFill>
                  <a:schemeClr val="tx1">
                    <a:lumMod val="50000"/>
                  </a:schemeClr>
                </a:solidFill>
              </a:rPr>
              <a:t>Class Overview: Products</a:t>
            </a:r>
            <a:endParaRPr lang="en-US" sz="2000" dirty="0">
              <a:solidFill>
                <a:schemeClr val="tx1">
                  <a:lumMod val="50000"/>
                </a:schemeClr>
              </a:solidFill>
            </a:endParaRPr>
          </a:p>
          <a:p>
            <a:r>
              <a:rPr lang="en-US" sz="2000" dirty="0">
                <a:solidFill>
                  <a:schemeClr val="tx1">
                    <a:lumMod val="50000"/>
                  </a:schemeClr>
                </a:solidFill>
              </a:rPr>
              <a:t>Genotropin cartridge &amp; syringe (somatropin)</a:t>
            </a:r>
          </a:p>
          <a:p>
            <a:r>
              <a:rPr lang="en-US" sz="2000" dirty="0">
                <a:solidFill>
                  <a:schemeClr val="tx1">
                    <a:lumMod val="50000"/>
                  </a:schemeClr>
                </a:solidFill>
              </a:rPr>
              <a:t>Humatrope cartridge &amp; vial (somatropin)</a:t>
            </a:r>
          </a:p>
          <a:p>
            <a:r>
              <a:rPr lang="en-US" sz="2000" dirty="0">
                <a:solidFill>
                  <a:schemeClr val="tx1">
                    <a:lumMod val="50000"/>
                  </a:schemeClr>
                </a:solidFill>
              </a:rPr>
              <a:t>Norditropin pens (somatropin)</a:t>
            </a:r>
          </a:p>
          <a:p>
            <a:r>
              <a:rPr lang="en-US" sz="2000" dirty="0">
                <a:solidFill>
                  <a:schemeClr val="tx1">
                    <a:lumMod val="50000"/>
                  </a:schemeClr>
                </a:solidFill>
              </a:rPr>
              <a:t>Nutropin AQ NuSpin cartridge (somatropin)</a:t>
            </a:r>
          </a:p>
          <a:p>
            <a:r>
              <a:rPr lang="en-US" sz="2000" dirty="0">
                <a:solidFill>
                  <a:schemeClr val="tx1">
                    <a:lumMod val="50000"/>
                  </a:schemeClr>
                </a:solidFill>
              </a:rPr>
              <a:t>Omnitrope cartridge &amp; vial (somatropin)</a:t>
            </a:r>
          </a:p>
          <a:p>
            <a:r>
              <a:rPr lang="en-US" sz="2000" dirty="0">
                <a:solidFill>
                  <a:schemeClr val="tx1">
                    <a:lumMod val="50000"/>
                  </a:schemeClr>
                </a:solidFill>
              </a:rPr>
              <a:t>Saizen cartridge &amp; vials (somatropin)</a:t>
            </a:r>
          </a:p>
          <a:p>
            <a:r>
              <a:rPr lang="en-US" sz="2000" dirty="0">
                <a:solidFill>
                  <a:schemeClr val="tx1">
                    <a:lumMod val="50000"/>
                  </a:schemeClr>
                </a:solidFill>
              </a:rPr>
              <a:t>Serostim vials (somatropin)</a:t>
            </a:r>
          </a:p>
          <a:p>
            <a:r>
              <a:rPr lang="en-US" sz="2000" dirty="0">
                <a:solidFill>
                  <a:schemeClr val="tx1">
                    <a:lumMod val="50000"/>
                  </a:schemeClr>
                </a:solidFill>
              </a:rPr>
              <a:t>Zomacton vials (somatropin)</a:t>
            </a:r>
          </a:p>
          <a:p>
            <a:r>
              <a:rPr lang="en-US" sz="2000" dirty="0">
                <a:solidFill>
                  <a:schemeClr val="tx1">
                    <a:lumMod val="50000"/>
                  </a:schemeClr>
                </a:solidFill>
              </a:rPr>
              <a:t>Zorbtive vials (somatropin)</a:t>
            </a:r>
            <a:endParaRPr lang="en-US" sz="2000" dirty="0"/>
          </a:p>
        </p:txBody>
      </p:sp>
    </p:spTree>
    <p:extLst>
      <p:ext uri="{BB962C8B-B14F-4D97-AF65-F5344CB8AC3E}">
        <p14:creationId xmlns:p14="http://schemas.microsoft.com/office/powerpoint/2010/main" val="7031737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0F6C-80D6-46E5-B2F6-514A0FF66FCA}"/>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71B18AF9-27D1-4F5F-8736-20AC7D7CBD1B}"/>
              </a:ext>
            </a:extLst>
          </p:cNvPr>
          <p:cNvSpPr>
            <a:spLocks noGrp="1"/>
          </p:cNvSpPr>
          <p:nvPr>
            <p:ph idx="1"/>
          </p:nvPr>
        </p:nvSpPr>
        <p:spPr/>
        <p:txBody>
          <a:bodyPr/>
          <a:lstStyle/>
          <a:p>
            <a:pPr marL="342900" lvl="1" indent="-342900">
              <a:spcBef>
                <a:spcPts val="1000"/>
              </a:spcBef>
              <a:buSzTx/>
              <a:buFont typeface="Arial" panose="020B0604020202020204" pitchFamily="34" charset="0"/>
              <a:buChar char="•"/>
            </a:pPr>
            <a:r>
              <a:rPr lang="en-US" sz="2000" dirty="0">
                <a:solidFill>
                  <a:schemeClr val="tx1">
                    <a:lumMod val="50000"/>
                  </a:schemeClr>
                </a:solidFill>
              </a:rPr>
              <a:t>The primary indication for these products is growth hormone deficiency (GHD): Genotropin; Humatrope; Norditropin; Nutropin AQ; Omnitrope; Saizen; Zomacton</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Several products carry an indication for Turner Syndrome: Genotropin; Humatrope; Norditropin; Nutropin AQ; Omnitrope; Zomacton</a:t>
            </a:r>
          </a:p>
          <a:p>
            <a:pPr marL="342900" lvl="1" indent="-342900">
              <a:spcBef>
                <a:spcPts val="1000"/>
              </a:spcBef>
              <a:buSzTx/>
              <a:buFont typeface="Arial" panose="020B0604020202020204" pitchFamily="34" charset="0"/>
              <a:buChar char="•"/>
            </a:pPr>
            <a:r>
              <a:rPr lang="en-US" sz="2000" dirty="0">
                <a:solidFill>
                  <a:srgbClr val="2C2C2C"/>
                </a:solidFill>
              </a:rPr>
              <a:t>Six products are indicated for Idiopathic Short Stature: </a:t>
            </a:r>
            <a:r>
              <a:rPr lang="en-US" sz="2000" dirty="0">
                <a:solidFill>
                  <a:schemeClr val="tx1">
                    <a:lumMod val="50000"/>
                  </a:schemeClr>
                </a:solidFill>
              </a:rPr>
              <a:t>Genotropin; Humatrope; Nutropin AQ; Omnitrope; Norditropin; Zomacton</a:t>
            </a:r>
            <a:endParaRPr lang="en-US" sz="2000" dirty="0">
              <a:solidFill>
                <a:srgbClr val="2C2C2C"/>
              </a:solidFill>
            </a:endParaRPr>
          </a:p>
          <a:p>
            <a:pPr marL="342900" lvl="1" indent="-342900">
              <a:spcBef>
                <a:spcPts val="1000"/>
              </a:spcBef>
              <a:buSzTx/>
              <a:buFont typeface="Arial" panose="020B0604020202020204" pitchFamily="34" charset="0"/>
              <a:buChar char="•"/>
            </a:pPr>
            <a:r>
              <a:rPr lang="en-US" sz="2000" dirty="0">
                <a:solidFill>
                  <a:srgbClr val="2C2C2C"/>
                </a:solidFill>
              </a:rPr>
              <a:t>The following products are indicated for Small for Gestational Age: </a:t>
            </a:r>
            <a:r>
              <a:rPr lang="en-US" sz="2000" dirty="0">
                <a:solidFill>
                  <a:schemeClr val="tx1">
                    <a:lumMod val="50000"/>
                  </a:schemeClr>
                </a:solidFill>
              </a:rPr>
              <a:t>Genotropin; Humatrope; Norditropin; Omnitrope; Zomacton</a:t>
            </a:r>
            <a:endParaRPr lang="en-US" sz="2000" dirty="0">
              <a:solidFill>
                <a:srgbClr val="2C2C2C"/>
              </a:solidFill>
            </a:endParaRP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endParaRPr lang="en-US" dirty="0"/>
          </a:p>
        </p:txBody>
      </p:sp>
    </p:spTree>
    <p:extLst>
      <p:ext uri="{BB962C8B-B14F-4D97-AF65-F5344CB8AC3E}">
        <p14:creationId xmlns:p14="http://schemas.microsoft.com/office/powerpoint/2010/main" val="221327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Arizona Statutes for All Public Officers</a:t>
            </a:r>
          </a:p>
        </p:txBody>
      </p:sp>
      <p:sp>
        <p:nvSpPr>
          <p:cNvPr id="6" name="Content Placeholder 5"/>
          <p:cNvSpPr>
            <a:spLocks noGrp="1"/>
          </p:cNvSpPr>
          <p:nvPr>
            <p:ph idx="1"/>
          </p:nvPr>
        </p:nvSpPr>
        <p:spPr>
          <a:xfrm>
            <a:off x="76200" y="666750"/>
            <a:ext cx="8915400" cy="3775472"/>
          </a:xfrm>
        </p:spPr>
        <p:txBody>
          <a:bodyPr/>
          <a:lstStyle/>
          <a:p>
            <a:r>
              <a:rPr lang="en-US" sz="1800" b="1" dirty="0"/>
              <a:t>A.R.S. § 38-503 </a:t>
            </a:r>
            <a:r>
              <a:rPr lang="en-US" sz="1800" dirty="0"/>
              <a:t>requires disclosure </a:t>
            </a:r>
            <a:r>
              <a:rPr lang="en-US" sz="1800" i="1" dirty="0"/>
              <a:t>and</a:t>
            </a:r>
            <a:r>
              <a:rPr lang="en-US" sz="1800" dirty="0"/>
              <a:t> abstention as set forth in Executive Order 2018-06.  It pertains to a “substantial interest in” a contract, sale, purchase or service to the public agency. </a:t>
            </a:r>
          </a:p>
          <a:p>
            <a:pPr lvl="1"/>
            <a:r>
              <a:rPr lang="en-US" sz="1600" dirty="0"/>
              <a:t>Applies to officers and their “relatives”:  spouse, child, child's child, parent, grandparent, brother or sister of the whole or half blood and their spouses and the parent, brother, sister or child of a spouse.</a:t>
            </a:r>
            <a:endParaRPr lang="en-US" sz="1800" dirty="0"/>
          </a:p>
          <a:p>
            <a:r>
              <a:rPr lang="en-US" sz="1800" b="1" dirty="0"/>
              <a:t>A.R.S. § 38-504</a:t>
            </a:r>
          </a:p>
          <a:p>
            <a:pPr lvl="1"/>
            <a:r>
              <a:rPr lang="en-US" sz="1800" b="1" dirty="0"/>
              <a:t>(A)</a:t>
            </a:r>
            <a:r>
              <a:rPr lang="en-US" sz="1800" dirty="0"/>
              <a:t>  No representation, for compensation, any person or entity to the Committee while serving or for one year afterward. </a:t>
            </a:r>
          </a:p>
          <a:p>
            <a:pPr lvl="1"/>
            <a:r>
              <a:rPr lang="en-US" sz="1800" b="1" dirty="0"/>
              <a:t>(B)</a:t>
            </a:r>
            <a:r>
              <a:rPr lang="en-US" sz="1800" dirty="0"/>
              <a:t>  No disclosure or use, for profit, of confidential information obtained while on the committee or for two years afterward.</a:t>
            </a:r>
          </a:p>
          <a:p>
            <a:pPr lvl="1"/>
            <a:r>
              <a:rPr lang="en-US" sz="1800" b="1" dirty="0"/>
              <a:t>(C)</a:t>
            </a:r>
            <a:r>
              <a:rPr lang="en-US" sz="1800" dirty="0"/>
              <a:t> No use of Committee member status to “secure any valuable thing or valuable benefit” if it “is of such character as to manifest a substantial and improper influence on” duties as a committee member.</a:t>
            </a:r>
          </a:p>
        </p:txBody>
      </p:sp>
    </p:spTree>
    <p:extLst>
      <p:ext uri="{BB962C8B-B14F-4D97-AF65-F5344CB8AC3E}">
        <p14:creationId xmlns:p14="http://schemas.microsoft.com/office/powerpoint/2010/main" val="30658850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8924-3A7A-414F-A231-115F497A7A8E}"/>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F264EEC0-71BA-43B8-9422-D594BBF1E791}"/>
              </a:ext>
            </a:extLst>
          </p:cNvPr>
          <p:cNvSpPr>
            <a:spLocks noGrp="1"/>
          </p:cNvSpPr>
          <p:nvPr>
            <p:ph idx="1"/>
          </p:nvPr>
        </p:nvSpPr>
        <p:spPr/>
        <p:txBody>
          <a:bodyPr/>
          <a:lstStyle/>
          <a:p>
            <a:pPr marL="342900" lvl="1" indent="-342900">
              <a:spcBef>
                <a:spcPts val="1000"/>
              </a:spcBef>
              <a:buSzTx/>
              <a:buFont typeface="Arial" panose="020B0604020202020204" pitchFamily="34" charset="0"/>
              <a:buChar char="•"/>
            </a:pPr>
            <a:r>
              <a:rPr lang="en-US" sz="2000" dirty="0">
                <a:solidFill>
                  <a:schemeClr val="tx1">
                    <a:lumMod val="50000"/>
                  </a:schemeClr>
                </a:solidFill>
              </a:rPr>
              <a:t>Genotropin, Omnitrope, and Norditropin are indicated for Prader-Willi Syndrome</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Humatrope is also indicated for Short Stature Homeobox Gene</a:t>
            </a:r>
          </a:p>
          <a:p>
            <a:r>
              <a:rPr lang="en-US" sz="2000" dirty="0">
                <a:solidFill>
                  <a:srgbClr val="2C2C2C"/>
                </a:solidFill>
              </a:rPr>
              <a:t>Serostim is only </a:t>
            </a:r>
            <a:r>
              <a:rPr lang="en-US" sz="2000" dirty="0">
                <a:solidFill>
                  <a:srgbClr val="000000"/>
                </a:solidFill>
              </a:rPr>
              <a:t>indicated for HIV wasting or cachexia to increase lean body mass and weight, and improve physical endurance </a:t>
            </a:r>
            <a:r>
              <a:rPr lang="en-US" dirty="0">
                <a:solidFill>
                  <a:srgbClr val="000000"/>
                </a:solidFill>
              </a:rPr>
              <a:t>	</a:t>
            </a:r>
          </a:p>
          <a:p>
            <a:pPr marL="342900" lvl="1" indent="-342900">
              <a:spcBef>
                <a:spcPts val="1000"/>
              </a:spcBef>
              <a:buSzTx/>
              <a:buFont typeface="Arial" panose="020B0604020202020204" pitchFamily="34" charset="0"/>
              <a:buChar char="•"/>
            </a:pPr>
            <a:r>
              <a:rPr lang="en-US" sz="2000" dirty="0">
                <a:solidFill>
                  <a:srgbClr val="000000"/>
                </a:solidFill>
              </a:rPr>
              <a:t>Zorbtive is indicated for Short Bowel Syndrome only</a:t>
            </a:r>
          </a:p>
          <a:p>
            <a:endParaRPr lang="en-US" dirty="0"/>
          </a:p>
        </p:txBody>
      </p:sp>
    </p:spTree>
    <p:extLst>
      <p:ext uri="{BB962C8B-B14F-4D97-AF65-F5344CB8AC3E}">
        <p14:creationId xmlns:p14="http://schemas.microsoft.com/office/powerpoint/2010/main" val="1985032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E95D-1A39-46DA-BBE4-B09FA2A25B4D}"/>
              </a:ext>
            </a:extLst>
          </p:cNvPr>
          <p:cNvSpPr>
            <a:spLocks noGrp="1"/>
          </p:cNvSpPr>
          <p:nvPr>
            <p:ph type="title"/>
          </p:nvPr>
        </p:nvSpPr>
        <p:spPr/>
        <p:txBody>
          <a:bodyPr/>
          <a:lstStyle/>
          <a:p>
            <a:r>
              <a:rPr lang="en-US" dirty="0"/>
              <a:t>Growth Hormone</a:t>
            </a:r>
          </a:p>
        </p:txBody>
      </p:sp>
      <p:sp>
        <p:nvSpPr>
          <p:cNvPr id="3" name="Content Placeholder 2">
            <a:extLst>
              <a:ext uri="{FF2B5EF4-FFF2-40B4-BE49-F238E27FC236}">
                <a16:creationId xmlns:a16="http://schemas.microsoft.com/office/drawing/2014/main" id="{71DF184E-D58F-44AF-A995-89C653A42B64}"/>
              </a:ext>
            </a:extLst>
          </p:cNvPr>
          <p:cNvSpPr>
            <a:spLocks noGrp="1"/>
          </p:cNvSpPr>
          <p:nvPr>
            <p:ph idx="1"/>
          </p:nvPr>
        </p:nvSpPr>
        <p:spPr>
          <a:xfrm>
            <a:off x="381000" y="666750"/>
            <a:ext cx="8229600" cy="3394472"/>
          </a:xfrm>
        </p:spPr>
        <p:txBody>
          <a:bodyPr/>
          <a:lstStyle/>
          <a:p>
            <a:r>
              <a:rPr lang="en-US" sz="2400" dirty="0">
                <a:solidFill>
                  <a:schemeClr val="tx1">
                    <a:lumMod val="50000"/>
                  </a:schemeClr>
                </a:solidFill>
              </a:rPr>
              <a:t>Growth hormone replacement products are, by definition, similar in their clinical effects</a:t>
            </a:r>
          </a:p>
          <a:p>
            <a:r>
              <a:rPr lang="en-US" sz="2400" dirty="0">
                <a:solidFill>
                  <a:schemeClr val="tx1">
                    <a:lumMod val="50000"/>
                  </a:schemeClr>
                </a:solidFill>
              </a:rPr>
              <a:t>No head-to-head data are available</a:t>
            </a:r>
          </a:p>
          <a:p>
            <a:r>
              <a:rPr lang="en-US" sz="2400" dirty="0">
                <a:solidFill>
                  <a:schemeClr val="tx1">
                    <a:lumMod val="50000"/>
                  </a:schemeClr>
                </a:solidFill>
              </a:rPr>
              <a:t>No pharmacologic difference among the agents exists in terms of safety and efficacy</a:t>
            </a:r>
          </a:p>
          <a:p>
            <a:r>
              <a:rPr lang="en-US" sz="2400" dirty="0">
                <a:solidFill>
                  <a:schemeClr val="tx1">
                    <a:lumMod val="50000"/>
                  </a:schemeClr>
                </a:solidFill>
              </a:rPr>
              <a:t>The 2019 American Association of Clinical Endocrinologists Clinical Practice Guidelines indicated no evidence to support any specific product over another, but they do recommend using individualized dose adjustments to improve effectiveness and minimize side effects</a:t>
            </a:r>
          </a:p>
          <a:p>
            <a:endParaRPr lang="en-US" dirty="0"/>
          </a:p>
        </p:txBody>
      </p:sp>
    </p:spTree>
    <p:extLst>
      <p:ext uri="{BB962C8B-B14F-4D97-AF65-F5344CB8AC3E}">
        <p14:creationId xmlns:p14="http://schemas.microsoft.com/office/powerpoint/2010/main" val="4724432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235D-7F97-4A4F-9BD1-0B0F452AF280}"/>
              </a:ext>
            </a:extLst>
          </p:cNvPr>
          <p:cNvSpPr>
            <a:spLocks noGrp="1"/>
          </p:cNvSpPr>
          <p:nvPr>
            <p:ph type="ctrTitle"/>
          </p:nvPr>
        </p:nvSpPr>
        <p:spPr/>
        <p:txBody>
          <a:bodyPr/>
          <a:lstStyle/>
          <a:p>
            <a:r>
              <a:rPr lang="en-US" altLang="en-US" dirty="0"/>
              <a:t>Hepatitis C Agents</a:t>
            </a:r>
            <a:br>
              <a:rPr lang="en-US" altLang="en-US" dirty="0"/>
            </a:br>
            <a:r>
              <a:rPr lang="en-US" altLang="en-US" dirty="0"/>
              <a:t>Direct Acting</a:t>
            </a:r>
            <a:endParaRPr lang="en-US" dirty="0"/>
          </a:p>
        </p:txBody>
      </p:sp>
      <p:sp>
        <p:nvSpPr>
          <p:cNvPr id="4" name="Subtitle 3">
            <a:extLst>
              <a:ext uri="{FF2B5EF4-FFF2-40B4-BE49-F238E27FC236}">
                <a16:creationId xmlns:a16="http://schemas.microsoft.com/office/drawing/2014/main" id="{4649A212-F626-4A0F-9BB9-F47298F3084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817311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46DE-2B54-48B5-A382-FCE13E2613DC}"/>
              </a:ext>
            </a:extLst>
          </p:cNvPr>
          <p:cNvSpPr>
            <a:spLocks noGrp="1"/>
          </p:cNvSpPr>
          <p:nvPr>
            <p:ph type="title"/>
          </p:nvPr>
        </p:nvSpPr>
        <p:spPr>
          <a:xfrm>
            <a:off x="457200" y="133350"/>
            <a:ext cx="8229600" cy="533400"/>
          </a:xfrm>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18AF8697-2693-45F9-8F19-F65FC7843452}"/>
              </a:ext>
            </a:extLst>
          </p:cNvPr>
          <p:cNvSpPr>
            <a:spLocks noGrp="1"/>
          </p:cNvSpPr>
          <p:nvPr>
            <p:ph idx="1"/>
          </p:nvPr>
        </p:nvSpPr>
        <p:spPr>
          <a:xfrm>
            <a:off x="457200" y="666750"/>
            <a:ext cx="8229600" cy="4476750"/>
          </a:xfrm>
        </p:spPr>
        <p:txBody>
          <a:bodyPr/>
          <a:lstStyle/>
          <a:p>
            <a:pPr>
              <a:buNone/>
            </a:pPr>
            <a:r>
              <a:rPr lang="en-US" altLang="en-US" sz="2200" b="1" i="1" dirty="0">
                <a:solidFill>
                  <a:schemeClr val="tx1">
                    <a:lumMod val="50000"/>
                  </a:schemeClr>
                </a:solidFill>
              </a:rPr>
              <a:t>Class Overview: </a:t>
            </a:r>
            <a:r>
              <a:rPr lang="en-US" sz="2200" b="1" i="1" dirty="0">
                <a:solidFill>
                  <a:schemeClr val="tx1">
                    <a:lumMod val="50000"/>
                  </a:schemeClr>
                </a:solidFill>
              </a:rPr>
              <a:t>Products – Direct Acting Agents</a:t>
            </a:r>
          </a:p>
          <a:p>
            <a:r>
              <a:rPr lang="en-US" sz="2000" b="1" i="1" dirty="0">
                <a:solidFill>
                  <a:schemeClr val="tx1">
                    <a:lumMod val="50000"/>
                  </a:schemeClr>
                </a:solidFill>
              </a:rPr>
              <a:t>Oral Combination Products</a:t>
            </a:r>
          </a:p>
          <a:p>
            <a:pPr lvl="1"/>
            <a:r>
              <a:rPr lang="en-US" sz="2000" dirty="0">
                <a:solidFill>
                  <a:schemeClr val="tx1">
                    <a:lumMod val="50000"/>
                  </a:schemeClr>
                </a:solidFill>
              </a:rPr>
              <a:t>elbasvir/grazoprevir – (Zepatier)</a:t>
            </a:r>
          </a:p>
          <a:p>
            <a:pPr lvl="1"/>
            <a:r>
              <a:rPr lang="en-US" sz="2000" dirty="0">
                <a:solidFill>
                  <a:schemeClr val="tx1">
                    <a:lumMod val="50000"/>
                  </a:schemeClr>
                </a:solidFill>
              </a:rPr>
              <a:t>glecaprevir/pirbrentasvir – (Mavyret)</a:t>
            </a:r>
          </a:p>
          <a:p>
            <a:pPr lvl="1"/>
            <a:r>
              <a:rPr lang="en-US" sz="2000" dirty="0">
                <a:solidFill>
                  <a:schemeClr val="tx1">
                    <a:lumMod val="50000"/>
                  </a:schemeClr>
                </a:solidFill>
              </a:rPr>
              <a:t>ledipasvir/sofosbuvir – (Harvoni)	</a:t>
            </a:r>
          </a:p>
          <a:p>
            <a:pPr lvl="1"/>
            <a:r>
              <a:rPr lang="en-US" sz="2000" dirty="0">
                <a:solidFill>
                  <a:schemeClr val="tx1">
                    <a:lumMod val="50000"/>
                  </a:schemeClr>
                </a:solidFill>
              </a:rPr>
              <a:t>ombitasvir/paritaprevir/ritonavir/dasabuvir – (Viekira Pak &amp; Viekira XR)*</a:t>
            </a:r>
          </a:p>
          <a:p>
            <a:pPr lvl="1"/>
            <a:r>
              <a:rPr lang="en-US" sz="2000" dirty="0">
                <a:solidFill>
                  <a:schemeClr val="tx1">
                    <a:lumMod val="50000"/>
                  </a:schemeClr>
                </a:solidFill>
              </a:rPr>
              <a:t>ombitasvir/paritaprevir/ritonavir – (Technivie)*	</a:t>
            </a:r>
          </a:p>
          <a:p>
            <a:pPr lvl="1"/>
            <a:r>
              <a:rPr lang="en-US" sz="2000" dirty="0">
                <a:solidFill>
                  <a:schemeClr val="tx1">
                    <a:lumMod val="50000"/>
                  </a:schemeClr>
                </a:solidFill>
              </a:rPr>
              <a:t>sofosbuvir/velpatasvir – (Epclusa)</a:t>
            </a:r>
          </a:p>
          <a:p>
            <a:pPr lvl="1"/>
            <a:r>
              <a:rPr lang="en-US" sz="2000" dirty="0">
                <a:solidFill>
                  <a:schemeClr val="tx1">
                    <a:lumMod val="50000"/>
                  </a:schemeClr>
                </a:solidFill>
              </a:rPr>
              <a:t>sofosbuvir/velpatasvir/voxilaprevir – (Vosevi)</a:t>
            </a:r>
          </a:p>
          <a:p>
            <a:pPr marL="57150" indent="0">
              <a:buNone/>
            </a:pPr>
            <a:r>
              <a:rPr lang="en-US" sz="1800" i="1" dirty="0">
                <a:solidFill>
                  <a:schemeClr val="tx1">
                    <a:lumMod val="50000"/>
                  </a:schemeClr>
                </a:solidFill>
              </a:rPr>
              <a:t>*Have been discontinued by the manufacturer</a:t>
            </a:r>
          </a:p>
          <a:p>
            <a:endParaRPr lang="en-US" dirty="0"/>
          </a:p>
        </p:txBody>
      </p:sp>
    </p:spTree>
    <p:extLst>
      <p:ext uri="{BB962C8B-B14F-4D97-AF65-F5344CB8AC3E}">
        <p14:creationId xmlns:p14="http://schemas.microsoft.com/office/powerpoint/2010/main" val="27437708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E1C8-2090-49AB-B419-1F5C1654F2FA}"/>
              </a:ext>
            </a:extLst>
          </p:cNvPr>
          <p:cNvSpPr>
            <a:spLocks noGrp="1"/>
          </p:cNvSpPr>
          <p:nvPr>
            <p:ph type="title"/>
          </p:nvPr>
        </p:nvSpPr>
        <p:spPr/>
        <p:txBody>
          <a:bodyPr lIns="91440" tIns="45720" rIns="91440" bIns="45720" anchor="ctr">
            <a:noAutofit/>
          </a:bodyPr>
          <a:lstStyle/>
          <a:p>
            <a:r>
              <a:rPr lang="en-US" altLang="en-US" dirty="0"/>
              <a:t>Hepatitis C </a:t>
            </a:r>
            <a:r>
              <a:rPr lang="en-US" altLang="en-US" dirty="0">
                <a:solidFill>
                  <a:srgbClr val="800000"/>
                </a:solidFill>
              </a:rPr>
              <a:t>Agents</a:t>
            </a:r>
            <a:r>
              <a:rPr lang="en-US" altLang="en-US" dirty="0"/>
              <a:t>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230C4F8A-A283-438F-BC76-6F3D1081CC19}"/>
              </a:ext>
            </a:extLst>
          </p:cNvPr>
          <p:cNvSpPr>
            <a:spLocks noGrp="1"/>
          </p:cNvSpPr>
          <p:nvPr>
            <p:ph idx="1"/>
          </p:nvPr>
        </p:nvSpPr>
        <p:spPr/>
        <p:txBody>
          <a:bodyPr/>
          <a:lstStyle/>
          <a:p>
            <a:pPr>
              <a:buNone/>
            </a:pPr>
            <a:r>
              <a:rPr lang="en-US" altLang="en-US" sz="2200" b="1" i="1" dirty="0">
                <a:solidFill>
                  <a:schemeClr val="tx1">
                    <a:lumMod val="50000"/>
                  </a:schemeClr>
                </a:solidFill>
              </a:rPr>
              <a:t>Class Overview: </a:t>
            </a:r>
            <a:r>
              <a:rPr lang="en-US" sz="2200" b="1" i="1" dirty="0">
                <a:solidFill>
                  <a:schemeClr val="tx1">
                    <a:lumMod val="50000"/>
                  </a:schemeClr>
                </a:solidFill>
              </a:rPr>
              <a:t>Products – Direct Acting Agents</a:t>
            </a:r>
          </a:p>
          <a:p>
            <a:pPr lvl="1"/>
            <a:endParaRPr lang="en-US" sz="1600" b="1" i="1" dirty="0">
              <a:solidFill>
                <a:schemeClr val="tx1">
                  <a:lumMod val="50000"/>
                </a:schemeClr>
              </a:solidFill>
            </a:endParaRPr>
          </a:p>
          <a:p>
            <a:r>
              <a:rPr lang="en-US" sz="2000" b="1" i="1" dirty="0">
                <a:solidFill>
                  <a:schemeClr val="tx1">
                    <a:lumMod val="50000"/>
                  </a:schemeClr>
                </a:solidFill>
              </a:rPr>
              <a:t>Oral NS5B Polymerase Inhibitors</a:t>
            </a:r>
          </a:p>
          <a:p>
            <a:pPr lvl="1"/>
            <a:r>
              <a:rPr lang="en-US" sz="2000" dirty="0">
                <a:solidFill>
                  <a:schemeClr val="tx1">
                    <a:lumMod val="50000"/>
                  </a:schemeClr>
                </a:solidFill>
              </a:rPr>
              <a:t>sofosbuvir – (Sovaldi)</a:t>
            </a:r>
          </a:p>
          <a:p>
            <a:pPr lvl="1"/>
            <a:endParaRPr lang="en-US" sz="1600" b="1" i="1" dirty="0">
              <a:solidFill>
                <a:schemeClr val="tx1">
                  <a:lumMod val="50000"/>
                </a:schemeClr>
              </a:solidFill>
            </a:endParaRPr>
          </a:p>
          <a:p>
            <a:pPr lvl="1"/>
            <a:endParaRPr lang="en-US" sz="1600" b="1" i="1" dirty="0">
              <a:solidFill>
                <a:schemeClr val="tx1">
                  <a:lumMod val="50000"/>
                </a:schemeClr>
              </a:solidFill>
            </a:endParaRPr>
          </a:p>
          <a:p>
            <a:pPr lvl="1"/>
            <a:endParaRPr lang="en-US" sz="2000" dirty="0">
              <a:solidFill>
                <a:schemeClr val="tx1">
                  <a:lumMod val="50000"/>
                </a:schemeClr>
              </a:solidFill>
            </a:endParaRPr>
          </a:p>
          <a:p>
            <a:endParaRPr lang="en-US" dirty="0"/>
          </a:p>
        </p:txBody>
      </p:sp>
    </p:spTree>
    <p:extLst>
      <p:ext uri="{BB962C8B-B14F-4D97-AF65-F5344CB8AC3E}">
        <p14:creationId xmlns:p14="http://schemas.microsoft.com/office/powerpoint/2010/main" val="18010543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5354-899F-41FF-A0F4-48D9A4FD1D24}"/>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3AEC0455-342A-402A-AE74-DCA2A84FBCE1}"/>
              </a:ext>
            </a:extLst>
          </p:cNvPr>
          <p:cNvSpPr>
            <a:spLocks noGrp="1"/>
          </p:cNvSpPr>
          <p:nvPr>
            <p:ph idx="1"/>
          </p:nvPr>
        </p:nvSpPr>
        <p:spPr>
          <a:xfrm>
            <a:off x="228600" y="992889"/>
            <a:ext cx="8686800" cy="3560060"/>
          </a:xfrm>
        </p:spPr>
        <p:txBody>
          <a:bodyPr/>
          <a:lstStyle/>
          <a:p>
            <a:r>
              <a:rPr lang="en-US" sz="2000" dirty="0">
                <a:solidFill>
                  <a:srgbClr val="000000"/>
                </a:solidFill>
              </a:rPr>
              <a:t>Approximately 2.7 million people in the US are chronically infected </a:t>
            </a:r>
          </a:p>
          <a:p>
            <a:r>
              <a:rPr lang="en-US" sz="2000" dirty="0">
                <a:solidFill>
                  <a:srgbClr val="000000"/>
                </a:solidFill>
              </a:rPr>
              <a:t>The American Association for the Study of Liver Diseases (AASLD)/Infectious Diseases Society of America (IDSA) Recommendations for Testing, Managing, and Treating Hepatitis C recommend the use of different antiviral therapies based on the genotype identified and co-morbidities </a:t>
            </a:r>
          </a:p>
          <a:p>
            <a:r>
              <a:rPr lang="en-US" sz="2000" dirty="0">
                <a:solidFill>
                  <a:srgbClr val="000000"/>
                </a:solidFill>
              </a:rPr>
              <a:t>The guidelines also provide treatment recommendations for patients who have failed previous therapy (partial or null responders), patients co-infected with HIV, patients with renal impairment, patients with hepatic impairment, </a:t>
            </a:r>
            <a:r>
              <a:rPr lang="en-US" sz="2000" b="0" i="0" u="none" strike="noStrike" baseline="0" dirty="0">
                <a:solidFill>
                  <a:srgbClr val="000000"/>
                </a:solidFill>
              </a:rPr>
              <a:t>are pregnant, have known or suspected hepatocellular cancer, </a:t>
            </a:r>
            <a:r>
              <a:rPr lang="en-US" sz="2000" dirty="0">
                <a:solidFill>
                  <a:srgbClr val="000000"/>
                </a:solidFill>
              </a:rPr>
              <a:t>and patients who develop recurrent HCV post liver transplant</a:t>
            </a:r>
          </a:p>
          <a:p>
            <a:endParaRPr lang="en-US" sz="2000" dirty="0"/>
          </a:p>
        </p:txBody>
      </p:sp>
    </p:spTree>
    <p:extLst>
      <p:ext uri="{BB962C8B-B14F-4D97-AF65-F5344CB8AC3E}">
        <p14:creationId xmlns:p14="http://schemas.microsoft.com/office/powerpoint/2010/main" val="22384251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5ADD-6A4F-43C9-8D00-5DA7B93986EE}"/>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561DCC2A-9AC6-48C6-AD3D-EF27E7567D44}"/>
              </a:ext>
            </a:extLst>
          </p:cNvPr>
          <p:cNvSpPr>
            <a:spLocks noGrp="1"/>
          </p:cNvSpPr>
          <p:nvPr>
            <p:ph idx="1"/>
          </p:nvPr>
        </p:nvSpPr>
        <p:spPr/>
        <p:txBody>
          <a:bodyPr/>
          <a:lstStyle/>
          <a:p>
            <a:r>
              <a:rPr lang="en-US" sz="2400" dirty="0">
                <a:solidFill>
                  <a:srgbClr val="000000"/>
                </a:solidFill>
              </a:rPr>
              <a:t>All of these clinical parameters help determine appropriate agent selection, likelihood of response, and treatment duration </a:t>
            </a:r>
          </a:p>
          <a:p>
            <a:r>
              <a:rPr lang="en-US" sz="2400" dirty="0">
                <a:solidFill>
                  <a:srgbClr val="000000"/>
                </a:solidFill>
              </a:rPr>
              <a:t>The guidelines define recommended regimens (favored for most patients) and alternative regimens (optimal in a particular subset of patients)</a:t>
            </a:r>
          </a:p>
          <a:p>
            <a:endParaRPr lang="en-US" dirty="0"/>
          </a:p>
        </p:txBody>
      </p:sp>
    </p:spTree>
    <p:extLst>
      <p:ext uri="{BB962C8B-B14F-4D97-AF65-F5344CB8AC3E}">
        <p14:creationId xmlns:p14="http://schemas.microsoft.com/office/powerpoint/2010/main" val="36454305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5C1E-17D7-4489-8AD3-4D91E08D3C98}"/>
              </a:ext>
            </a:extLst>
          </p:cNvPr>
          <p:cNvSpPr>
            <a:spLocks noGrp="1"/>
          </p:cNvSpPr>
          <p:nvPr>
            <p:ph type="title"/>
          </p:nvPr>
        </p:nvSpPr>
        <p:spPr/>
        <p:txBody>
          <a:bodyPr/>
          <a:lstStyle/>
          <a:p>
            <a:r>
              <a:rPr lang="en-US" altLang="en-US" dirty="0">
                <a:solidFill>
                  <a:srgbClr val="800000"/>
                </a:solidFill>
              </a:rPr>
              <a:t>Hepatitis C Agents (</a:t>
            </a:r>
            <a:r>
              <a:rPr lang="en-US" altLang="en-US" i="1" dirty="0">
                <a:solidFill>
                  <a:srgbClr val="800000"/>
                </a:solidFill>
              </a:rPr>
              <a:t>D</a:t>
            </a:r>
            <a:r>
              <a:rPr lang="en-US" i="1" dirty="0">
                <a:solidFill>
                  <a:srgbClr val="800000"/>
                </a:solidFill>
                <a:effectLst>
                  <a:outerShdw blurRad="38100" dist="38100" dir="2700000" algn="tl">
                    <a:srgbClr val="000000">
                      <a:alpha val="43137"/>
                    </a:srgbClr>
                  </a:outerShdw>
                </a:effectLst>
              </a:rPr>
              <a:t>irect Acting)</a:t>
            </a:r>
            <a:endParaRPr lang="en-US" dirty="0">
              <a:solidFill>
                <a:srgbClr val="800000"/>
              </a:solidFill>
            </a:endParaRPr>
          </a:p>
        </p:txBody>
      </p:sp>
      <p:sp>
        <p:nvSpPr>
          <p:cNvPr id="3" name="Content Placeholder 2">
            <a:extLst>
              <a:ext uri="{FF2B5EF4-FFF2-40B4-BE49-F238E27FC236}">
                <a16:creationId xmlns:a16="http://schemas.microsoft.com/office/drawing/2014/main" id="{15345223-E803-457A-A00C-6B7EC7CEA521}"/>
              </a:ext>
            </a:extLst>
          </p:cNvPr>
          <p:cNvSpPr>
            <a:spLocks noGrp="1"/>
          </p:cNvSpPr>
          <p:nvPr>
            <p:ph idx="1"/>
          </p:nvPr>
        </p:nvSpPr>
        <p:spPr>
          <a:xfrm>
            <a:off x="457200" y="992888"/>
            <a:ext cx="8229600" cy="3068333"/>
          </a:xfrm>
        </p:spPr>
        <p:txBody>
          <a:bodyPr/>
          <a:lstStyle/>
          <a:p>
            <a:pPr>
              <a:buFontTx/>
              <a:buNone/>
            </a:pPr>
            <a:r>
              <a:rPr lang="en-US" altLang="en-US" sz="2000" b="1" i="1" dirty="0">
                <a:solidFill>
                  <a:srgbClr val="2C2C2C"/>
                </a:solidFill>
              </a:rPr>
              <a:t>Product/Guideline Updates:</a:t>
            </a:r>
          </a:p>
          <a:p>
            <a:r>
              <a:rPr lang="en-US" sz="2000" dirty="0">
                <a:effectLst/>
                <a:latin typeface="Calibri" panose="020F0502020204030204" pitchFamily="34" charset="0"/>
                <a:ea typeface="Times New Roman" panose="02020603050405020304" pitchFamily="18" charset="0"/>
                <a:cs typeface="Arial" panose="020B0604020202020204" pitchFamily="34" charset="0"/>
              </a:rPr>
              <a:t>Epclusa (sofosbuvir/velpatasvir) is now approved for the treatment of HCV genotypes 1,2,3,4,5, and 6 in treatment-naïve and treatment-experienced liver transplant recipients with cirrhosis or with compensated cirrhosis.</a:t>
            </a:r>
          </a:p>
          <a:p>
            <a:r>
              <a:rPr lang="en-US" sz="2000" dirty="0">
                <a:effectLst/>
                <a:latin typeface="Calibri" panose="020F0502020204030204" pitchFamily="34" charset="0"/>
                <a:ea typeface="Times New Roman" panose="02020603050405020304" pitchFamily="18" charset="0"/>
                <a:cs typeface="Arial" panose="020B0604020202020204" pitchFamily="34" charset="0"/>
              </a:rPr>
              <a:t>The recommended dosage in this population is once daily for 12 weeks</a:t>
            </a:r>
            <a:endParaRPr lang="en-US" sz="2000" dirty="0"/>
          </a:p>
        </p:txBody>
      </p:sp>
    </p:spTree>
    <p:extLst>
      <p:ext uri="{BB962C8B-B14F-4D97-AF65-F5344CB8AC3E}">
        <p14:creationId xmlns:p14="http://schemas.microsoft.com/office/powerpoint/2010/main" val="915475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ED35-7E59-4B5D-AE9A-B54DC8AF1889}"/>
              </a:ext>
            </a:extLst>
          </p:cNvPr>
          <p:cNvSpPr>
            <a:spLocks noGrp="1"/>
          </p:cNvSpPr>
          <p:nvPr>
            <p:ph type="ctrTitle"/>
          </p:nvPr>
        </p:nvSpPr>
        <p:spPr/>
        <p:txBody>
          <a:bodyPr/>
          <a:lstStyle/>
          <a:p>
            <a:r>
              <a:rPr lang="en-US" altLang="en-US" dirty="0"/>
              <a:t>Hypoglycemics, Incretin Mimetics/Enhancers</a:t>
            </a:r>
            <a:endParaRPr lang="en-US" dirty="0"/>
          </a:p>
        </p:txBody>
      </p:sp>
      <p:sp>
        <p:nvSpPr>
          <p:cNvPr id="3" name="Subtitle 2">
            <a:extLst>
              <a:ext uri="{FF2B5EF4-FFF2-40B4-BE49-F238E27FC236}">
                <a16:creationId xmlns:a16="http://schemas.microsoft.com/office/drawing/2014/main" id="{D69BCEDF-7AB6-4806-97E1-C2311D36BB5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398797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30A1-85C4-4BB4-9DF7-5B4E7F1F7310}"/>
              </a:ext>
            </a:extLst>
          </p:cNvPr>
          <p:cNvSpPr>
            <a:spLocks noGrp="1"/>
          </p:cNvSpPr>
          <p:nvPr>
            <p:ph type="title"/>
          </p:nvPr>
        </p:nvSpPr>
        <p:spPr>
          <a:xfrm>
            <a:off x="457200" y="228600"/>
            <a:ext cx="8305800" cy="845344"/>
          </a:xfrm>
        </p:spPr>
        <p:txBody>
          <a:bodyPr/>
          <a:lstStyle/>
          <a:p>
            <a:r>
              <a:rPr lang="en-US" altLang="en-US" dirty="0"/>
              <a:t>Hypoglycemics, Incretin Mimetics/Enhancers</a:t>
            </a:r>
            <a:endParaRPr lang="en-US" dirty="0"/>
          </a:p>
        </p:txBody>
      </p:sp>
      <p:graphicFrame>
        <p:nvGraphicFramePr>
          <p:cNvPr id="10" name="Content Placeholder 9">
            <a:extLst>
              <a:ext uri="{FF2B5EF4-FFF2-40B4-BE49-F238E27FC236}">
                <a16:creationId xmlns:a16="http://schemas.microsoft.com/office/drawing/2014/main" id="{F26840AA-F2CC-499C-B392-E6E1C4459AA4}"/>
              </a:ext>
            </a:extLst>
          </p:cNvPr>
          <p:cNvGraphicFramePr>
            <a:graphicFrameLocks noGrp="1"/>
          </p:cNvGraphicFramePr>
          <p:nvPr>
            <p:ph idx="1"/>
            <p:extLst>
              <p:ext uri="{D42A27DB-BD31-4B8C-83A1-F6EECF244321}">
                <p14:modId xmlns:p14="http://schemas.microsoft.com/office/powerpoint/2010/main" val="2412974276"/>
              </p:ext>
            </p:extLst>
          </p:nvPr>
        </p:nvGraphicFramePr>
        <p:xfrm>
          <a:off x="91083" y="1013978"/>
          <a:ext cx="8961834" cy="3597829"/>
        </p:xfrm>
        <a:graphic>
          <a:graphicData uri="http://schemas.openxmlformats.org/drawingml/2006/table">
            <a:tbl>
              <a:tblPr firstRow="1" bandRow="1" bandCol="1">
                <a:tableStyleId>{5C22544A-7EE6-4342-B048-85BDC9FD1C3A}</a:tableStyleId>
              </a:tblPr>
              <a:tblGrid>
                <a:gridCol w="2077952">
                  <a:extLst>
                    <a:ext uri="{9D8B030D-6E8A-4147-A177-3AD203B41FA5}">
                      <a16:colId xmlns:a16="http://schemas.microsoft.com/office/drawing/2014/main" val="9084184"/>
                    </a:ext>
                  </a:extLst>
                </a:gridCol>
                <a:gridCol w="1213343">
                  <a:extLst>
                    <a:ext uri="{9D8B030D-6E8A-4147-A177-3AD203B41FA5}">
                      <a16:colId xmlns:a16="http://schemas.microsoft.com/office/drawing/2014/main" val="3909656966"/>
                    </a:ext>
                  </a:extLst>
                </a:gridCol>
                <a:gridCol w="5670539">
                  <a:extLst>
                    <a:ext uri="{9D8B030D-6E8A-4147-A177-3AD203B41FA5}">
                      <a16:colId xmlns:a16="http://schemas.microsoft.com/office/drawing/2014/main" val="2128040475"/>
                    </a:ext>
                  </a:extLst>
                </a:gridCol>
              </a:tblGrid>
              <a:tr h="222695">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Manufacturer</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0479" marR="20479" marT="0" marB="0"/>
                </a:tc>
                <a:extLst>
                  <a:ext uri="{0D108BD9-81ED-4DB2-BD59-A6C34878D82A}">
                    <a16:rowId xmlns:a16="http://schemas.microsoft.com/office/drawing/2014/main" val="2949978744"/>
                  </a:ext>
                </a:extLst>
              </a:tr>
              <a:tr h="235261">
                <a:tc gridSpan="3">
                  <a:txBody>
                    <a:bodyPr/>
                    <a:lstStyle/>
                    <a:p>
                      <a:pPr marL="0" marR="0" algn="ctr">
                        <a:lnSpc>
                          <a:spcPct val="115000"/>
                        </a:lnSpc>
                        <a:spcBef>
                          <a:spcPts val="200"/>
                        </a:spcBef>
                        <a:spcAft>
                          <a:spcPts val="200"/>
                        </a:spcAft>
                      </a:pPr>
                      <a:r>
                        <a:rPr lang="en-US" sz="1200" b="1" dirty="0">
                          <a:solidFill>
                            <a:schemeClr val="tx1">
                              <a:lumMod val="50000"/>
                            </a:schemeClr>
                          </a:solidFill>
                          <a:effectLst/>
                        </a:rPr>
                        <a:t>Amylin Analogue</a:t>
                      </a:r>
                      <a:endParaRPr lang="en-US" sz="1200" b="1"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0417651"/>
                  </a:ext>
                </a:extLst>
              </a:tr>
              <a:tr h="568405">
                <a:tc>
                  <a:txBody>
                    <a:bodyPr/>
                    <a:lstStyle/>
                    <a:p>
                      <a:pPr marL="0" marR="0">
                        <a:lnSpc>
                          <a:spcPct val="115000"/>
                        </a:lnSpc>
                        <a:spcBef>
                          <a:spcPts val="200"/>
                        </a:spcBef>
                        <a:spcAft>
                          <a:spcPts val="200"/>
                        </a:spcAft>
                      </a:pPr>
                      <a:r>
                        <a:rPr lang="en-US" sz="1100" dirty="0">
                          <a:solidFill>
                            <a:schemeClr val="tx1">
                              <a:lumMod val="50000"/>
                            </a:schemeClr>
                          </a:solidFill>
                          <a:effectLst/>
                        </a:rPr>
                        <a:t>pramlintide </a:t>
                      </a:r>
                      <a:br>
                        <a:rPr lang="en-US" sz="1100" dirty="0">
                          <a:solidFill>
                            <a:schemeClr val="tx1">
                              <a:lumMod val="50000"/>
                            </a:schemeClr>
                          </a:solidFill>
                          <a:effectLst/>
                        </a:rPr>
                      </a:br>
                      <a:r>
                        <a:rPr lang="en-US" sz="1100" dirty="0">
                          <a:solidFill>
                            <a:schemeClr val="tx1">
                              <a:lumMod val="50000"/>
                            </a:schemeClr>
                          </a:solidFill>
                          <a:effectLst/>
                        </a:rPr>
                        <a:t>(Symlin®)</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AstraZeneca</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chemeClr val="tx1">
                              <a:lumMod val="50000"/>
                            </a:schemeClr>
                          </a:solidFill>
                          <a:effectLst/>
                        </a:rPr>
                        <a:t>Adjunct therapy in type 1 and type 2 diabetes patients who use mealtime insulin therapy and have failed to achieve desired glucose control despite optimal insulin therapy (with or without concurrent sulfonylurea and/or metformin in type 2 patients)</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3643577737"/>
                  </a:ext>
                </a:extLst>
              </a:tr>
              <a:tr h="235261">
                <a:tc gridSpan="3">
                  <a:txBody>
                    <a:bodyPr/>
                    <a:lstStyle/>
                    <a:p>
                      <a:pPr marL="0" marR="0" algn="ctr">
                        <a:lnSpc>
                          <a:spcPct val="115000"/>
                        </a:lnSpc>
                        <a:spcBef>
                          <a:spcPts val="200"/>
                        </a:spcBef>
                        <a:spcAft>
                          <a:spcPts val="200"/>
                        </a:spcAft>
                      </a:pPr>
                      <a:r>
                        <a:rPr lang="en-US" sz="1100" b="1" dirty="0">
                          <a:solidFill>
                            <a:schemeClr val="tx1">
                              <a:lumMod val="50000"/>
                            </a:schemeClr>
                          </a:solidFill>
                          <a:effectLst/>
                        </a:rPr>
                        <a:t>Dipeptidyl Peptidase-4 (DPP-4) Enzyme Inhibitors</a:t>
                      </a:r>
                      <a:endParaRPr lang="en-US" sz="1100" b="1"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3844302"/>
                  </a:ext>
                </a:extLst>
              </a:tr>
              <a:tr h="235261">
                <a:tc>
                  <a:txBody>
                    <a:bodyPr/>
                    <a:lstStyle/>
                    <a:p>
                      <a:pPr marL="0" marR="0">
                        <a:lnSpc>
                          <a:spcPct val="115000"/>
                        </a:lnSpc>
                        <a:spcBef>
                          <a:spcPts val="200"/>
                        </a:spcBef>
                        <a:spcAft>
                          <a:spcPts val="200"/>
                        </a:spcAft>
                      </a:pPr>
                      <a:r>
                        <a:rPr lang="en-US" sz="1100" dirty="0">
                          <a:solidFill>
                            <a:schemeClr val="tx1">
                              <a:lumMod val="50000"/>
                            </a:schemeClr>
                          </a:solidFill>
                          <a:effectLst/>
                        </a:rPr>
                        <a:t>alogliptin (Nesina®)</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Takeda, Perrigo</a:t>
                      </a:r>
                      <a:r>
                        <a:rPr lang="en-US" sz="1100" baseline="30000" dirty="0">
                          <a:solidFill>
                            <a:schemeClr val="tx1">
                              <a:lumMod val="50000"/>
                            </a:schemeClr>
                          </a:solidFill>
                          <a:effectLst/>
                        </a:rPr>
                        <a:t>*</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rowSpan="3">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chemeClr val="tx1">
                              <a:lumMod val="50000"/>
                            </a:schemeClr>
                          </a:solidFill>
                          <a:effectLst/>
                        </a:rPr>
                        <a:t>Adjunct to diet and exercise to improve glycemic control in adults with type 2 diabetes mellitus (T2DM)</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1856577865"/>
                  </a:ext>
                </a:extLst>
              </a:tr>
              <a:tr h="235261">
                <a:tc>
                  <a:txBody>
                    <a:bodyPr/>
                    <a:lstStyle/>
                    <a:p>
                      <a:pPr marL="0" marR="0">
                        <a:lnSpc>
                          <a:spcPct val="115000"/>
                        </a:lnSpc>
                        <a:spcBef>
                          <a:spcPts val="200"/>
                        </a:spcBef>
                        <a:spcAft>
                          <a:spcPts val="200"/>
                        </a:spcAft>
                      </a:pPr>
                      <a:r>
                        <a:rPr lang="en-US" sz="1100" dirty="0">
                          <a:solidFill>
                            <a:schemeClr val="tx1">
                              <a:lumMod val="50000"/>
                            </a:schemeClr>
                          </a:solidFill>
                          <a:effectLst/>
                        </a:rPr>
                        <a:t>alogliptin/metformin (Kazano®)</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Takeda, Perrigo</a:t>
                      </a:r>
                      <a:r>
                        <a:rPr lang="en-US" sz="1100" baseline="30000" dirty="0">
                          <a:solidFill>
                            <a:schemeClr val="tx1">
                              <a:lumMod val="50000"/>
                            </a:schemeClr>
                          </a:solidFill>
                          <a:effectLst/>
                        </a:rPr>
                        <a:t>*</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403954499"/>
                  </a:ext>
                </a:extLst>
              </a:tr>
              <a:tr h="235261">
                <a:tc>
                  <a:txBody>
                    <a:bodyPr/>
                    <a:lstStyle/>
                    <a:p>
                      <a:pPr marL="0" marR="0">
                        <a:lnSpc>
                          <a:spcPct val="115000"/>
                        </a:lnSpc>
                        <a:spcBef>
                          <a:spcPts val="200"/>
                        </a:spcBef>
                        <a:spcAft>
                          <a:spcPts val="200"/>
                        </a:spcAft>
                      </a:pPr>
                      <a:r>
                        <a:rPr lang="en-US" sz="1100" dirty="0">
                          <a:solidFill>
                            <a:schemeClr val="tx1">
                              <a:lumMod val="50000"/>
                            </a:schemeClr>
                          </a:solidFill>
                          <a:effectLst/>
                        </a:rPr>
                        <a:t>alogliptin/pioglitazone (Oseni®)</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Takeda, Perrigo</a:t>
                      </a:r>
                      <a:r>
                        <a:rPr lang="en-US" sz="1100" baseline="30000" dirty="0">
                          <a:solidFill>
                            <a:schemeClr val="tx1">
                              <a:lumMod val="50000"/>
                            </a:schemeClr>
                          </a:solidFill>
                          <a:effectLst/>
                        </a:rPr>
                        <a:t>*</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605003531"/>
                  </a:ext>
                </a:extLst>
              </a:tr>
              <a:tr h="375156">
                <a:tc>
                  <a:txBody>
                    <a:bodyPr/>
                    <a:lstStyle/>
                    <a:p>
                      <a:pPr marL="0" marR="0">
                        <a:lnSpc>
                          <a:spcPct val="115000"/>
                        </a:lnSpc>
                        <a:spcBef>
                          <a:spcPts val="200"/>
                        </a:spcBef>
                        <a:spcAft>
                          <a:spcPts val="200"/>
                        </a:spcAft>
                      </a:pPr>
                      <a:r>
                        <a:rPr lang="en-US" sz="1100" dirty="0">
                          <a:solidFill>
                            <a:schemeClr val="tx1">
                              <a:lumMod val="50000"/>
                            </a:schemeClr>
                          </a:solidFill>
                          <a:effectLst/>
                        </a:rPr>
                        <a:t>linagliptin (Tradjenta®)</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Boehringer Ingelheim</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chemeClr val="tx1">
                              <a:lumMod val="50000"/>
                            </a:schemeClr>
                          </a:solidFill>
                          <a:effectLst/>
                        </a:rPr>
                        <a:t>Adjunct to diet and exercise to improve glycemic control in adults with T2DM</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1602821172"/>
                  </a:ext>
                </a:extLst>
              </a:tr>
              <a:tr h="1115696">
                <a:tc>
                  <a:txBody>
                    <a:bodyPr/>
                    <a:lstStyle/>
                    <a:p>
                      <a:pPr marL="0" marR="0">
                        <a:lnSpc>
                          <a:spcPct val="115000"/>
                        </a:lnSpc>
                        <a:spcBef>
                          <a:spcPts val="200"/>
                        </a:spcBef>
                        <a:spcAft>
                          <a:spcPts val="200"/>
                        </a:spcAft>
                      </a:pPr>
                      <a:r>
                        <a:rPr lang="en-US" sz="1100" dirty="0">
                          <a:solidFill>
                            <a:schemeClr val="tx1">
                              <a:lumMod val="50000"/>
                            </a:schemeClr>
                          </a:solidFill>
                          <a:effectLst/>
                        </a:rPr>
                        <a:t>linagliptin/empagliflozin (Glyxambi®)</a:t>
                      </a:r>
                    </a:p>
                    <a:p>
                      <a:pPr marL="0" marR="0">
                        <a:lnSpc>
                          <a:spcPct val="115000"/>
                        </a:lnSpc>
                        <a:spcBef>
                          <a:spcPts val="200"/>
                        </a:spcBef>
                        <a:spcAft>
                          <a:spcPts val="200"/>
                        </a:spcAft>
                      </a:pPr>
                      <a:endParaRPr lang="en-US" sz="1100" dirty="0">
                        <a:solidFill>
                          <a:schemeClr val="tx1">
                            <a:lumMod val="50000"/>
                          </a:schemeClr>
                        </a:solidFill>
                        <a:effectLst/>
                      </a:endParaRPr>
                    </a:p>
                    <a:p>
                      <a:pPr marL="0" marR="0">
                        <a:lnSpc>
                          <a:spcPct val="115000"/>
                        </a:lnSpc>
                        <a:spcBef>
                          <a:spcPts val="200"/>
                        </a:spcBef>
                        <a:spcAft>
                          <a:spcPts val="200"/>
                        </a:spcAft>
                      </a:pPr>
                      <a:r>
                        <a:rPr lang="en-US" sz="1100" kern="1200" dirty="0">
                          <a:solidFill>
                            <a:schemeClr val="tx1">
                              <a:lumMod val="50000"/>
                            </a:schemeClr>
                          </a:solidFill>
                          <a:effectLst/>
                          <a:uFillTx/>
                        </a:rPr>
                        <a:t>linagliptin/empagliflozin/metformin ER</a:t>
                      </a:r>
                      <a:br>
                        <a:rPr lang="en-US" sz="1100" kern="1200" dirty="0">
                          <a:solidFill>
                            <a:schemeClr val="tx1">
                              <a:lumMod val="50000"/>
                            </a:schemeClr>
                          </a:solidFill>
                          <a:effectLst/>
                          <a:uFillTx/>
                        </a:rPr>
                      </a:br>
                      <a:r>
                        <a:rPr lang="en-US" sz="1100" kern="1200" dirty="0">
                          <a:solidFill>
                            <a:schemeClr val="tx1">
                              <a:lumMod val="50000"/>
                            </a:schemeClr>
                          </a:solidFill>
                          <a:effectLst/>
                          <a:uFillTx/>
                        </a:rPr>
                        <a:t>(Trijardy® XR)</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100" dirty="0">
                          <a:solidFill>
                            <a:schemeClr val="tx1">
                              <a:lumMod val="50000"/>
                            </a:schemeClr>
                          </a:solidFill>
                          <a:effectLst/>
                        </a:rPr>
                        <a:t>Boehringer Ingelheim</a:t>
                      </a:r>
                    </a:p>
                    <a:p>
                      <a:pPr marL="0" marR="0">
                        <a:lnSpc>
                          <a:spcPct val="115000"/>
                        </a:lnSpc>
                        <a:spcBef>
                          <a:spcPts val="200"/>
                        </a:spcBef>
                        <a:spcAft>
                          <a:spcPts val="200"/>
                        </a:spcAft>
                      </a:pPr>
                      <a:r>
                        <a:rPr lang="en-US" sz="1100" dirty="0">
                          <a:solidFill>
                            <a:schemeClr val="tx1">
                              <a:lumMod val="50000"/>
                            </a:schemeClr>
                          </a:solidFill>
                          <a:effectLst/>
                        </a:rPr>
                        <a:t> </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100" dirty="0">
                          <a:solidFill>
                            <a:schemeClr val="tx1">
                              <a:lumMod val="50000"/>
                            </a:schemeClr>
                          </a:solidFill>
                          <a:effectLst/>
                        </a:rPr>
                        <a:t>Adjunct to diet and exercise to improve glycemic control in adults with T2DM </a:t>
                      </a:r>
                    </a:p>
                    <a:p>
                      <a:pPr marL="342900" marR="0" lvl="0" indent="-342900">
                        <a:lnSpc>
                          <a:spcPct val="115000"/>
                        </a:lnSpc>
                        <a:spcBef>
                          <a:spcPts val="200"/>
                        </a:spcBef>
                        <a:spcAft>
                          <a:spcPts val="200"/>
                        </a:spcAft>
                        <a:buFont typeface="Wingdings" panose="05000000000000000000" pitchFamily="2" charset="2"/>
                        <a:buChar char=""/>
                      </a:pPr>
                      <a:r>
                        <a:rPr lang="en-US" sz="1100" dirty="0">
                          <a:solidFill>
                            <a:schemeClr val="tx1">
                              <a:lumMod val="50000"/>
                            </a:schemeClr>
                          </a:solidFill>
                          <a:effectLst/>
                        </a:rPr>
                        <a:t>Empagliflozin is indicated to reduce the risk of cardiovascular death in adults with T2DM and established cardiovascular disease (CVD)</a:t>
                      </a:r>
                      <a:endParaRPr lang="en-US" sz="1100" dirty="0">
                        <a:solidFill>
                          <a:schemeClr val="tx1">
                            <a:lumMod val="50000"/>
                          </a:schemeClr>
                        </a:solidFill>
                        <a:effectLst/>
                        <a:latin typeface="+mn-lt"/>
                        <a:ea typeface="Times New Roman" panose="02020603050405020304" pitchFamily="18" charset="0"/>
                        <a:cs typeface="Arial" panose="020B0604020202020204" pitchFamily="34" charset="0"/>
                      </a:endParaRPr>
                    </a:p>
                  </a:txBody>
                  <a:tcPr marL="20479" marR="20479" marT="0" marB="0">
                    <a:solidFill>
                      <a:schemeClr val="accent1">
                        <a:lumMod val="20000"/>
                        <a:lumOff val="80000"/>
                      </a:schemeClr>
                    </a:solidFill>
                  </a:tcPr>
                </a:tc>
                <a:extLst>
                  <a:ext uri="{0D108BD9-81ED-4DB2-BD59-A6C34878D82A}">
                    <a16:rowId xmlns:a16="http://schemas.microsoft.com/office/drawing/2014/main" val="558757617"/>
                  </a:ext>
                </a:extLst>
              </a:tr>
            </a:tbl>
          </a:graphicData>
        </a:graphic>
      </p:graphicFrame>
      <p:sp>
        <p:nvSpPr>
          <p:cNvPr id="4" name="Slide Number Placeholder 3">
            <a:extLst>
              <a:ext uri="{FF2B5EF4-FFF2-40B4-BE49-F238E27FC236}">
                <a16:creationId xmlns:a16="http://schemas.microsoft.com/office/drawing/2014/main" id="{3510E43B-2E05-420A-8B6E-44ADB197BD35}"/>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139</a:t>
            </a:fld>
            <a:endParaRPr lang="en-US" dirty="0">
              <a:uFillTx/>
            </a:endParaRPr>
          </a:p>
        </p:txBody>
      </p:sp>
      <p:sp>
        <p:nvSpPr>
          <p:cNvPr id="5" name="Footer Placeholder 4">
            <a:extLst>
              <a:ext uri="{FF2B5EF4-FFF2-40B4-BE49-F238E27FC236}">
                <a16:creationId xmlns:a16="http://schemas.microsoft.com/office/drawing/2014/main" id="{7F5ADEA7-0301-4A63-BD06-6D5A16BDED2D}"/>
              </a:ext>
            </a:extLst>
          </p:cNvPr>
          <p:cNvSpPr>
            <a:spLocks noGrp="1"/>
          </p:cNvSpPr>
          <p:nvPr>
            <p:ph type="ftr" sz="quarter" idx="3"/>
          </p:nvPr>
        </p:nvSpPr>
        <p:spPr>
          <a:xfrm>
            <a:off x="0" y="6196969"/>
            <a:ext cx="12192000" cy="381000"/>
          </a:xfrm>
          <a:prstGeom prst="rect">
            <a:avLst/>
          </a:prstGeom>
        </p:spPr>
        <p:txBody>
          <a:bodyPr anchor="b" anchorCtr="0"/>
          <a:lstStyle>
            <a:defPPr>
              <a:defRPr lang="en-US">
                <a:uFillTx/>
              </a:defRPr>
            </a:defPPr>
            <a:lvl1pPr marL="0" algn="ctr" defTabSz="914400" rtl="0" eaLnBrk="1" latinLnBrk="0" hangingPunct="1">
              <a:lnSpc>
                <a:spcPts val="1200"/>
              </a:lnSpc>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r>
              <a:rPr lang="en-US"/>
              <a:t>Reaching across Arizona to provide comprehensive </a:t>
            </a:r>
            <a:br>
              <a:rPr lang="en-US"/>
            </a:br>
            <a:r>
              <a:rPr lang="en-US"/>
              <a:t>quality health care for those in need</a:t>
            </a:r>
            <a:endParaRPr lang="en-US" dirty="0">
              <a:uFillTx/>
            </a:endParaRPr>
          </a:p>
        </p:txBody>
      </p:sp>
      <p:sp>
        <p:nvSpPr>
          <p:cNvPr id="11" name="Rectangle 4">
            <a:extLst>
              <a:ext uri="{FF2B5EF4-FFF2-40B4-BE49-F238E27FC236}">
                <a16:creationId xmlns:a16="http://schemas.microsoft.com/office/drawing/2014/main" id="{25495195-F2FF-46C2-BE17-59DE6839DCF1}"/>
              </a:ext>
            </a:extLst>
          </p:cNvPr>
          <p:cNvSpPr>
            <a:spLocks noChangeArrowheads="1"/>
          </p:cNvSpPr>
          <p:nvPr/>
        </p:nvSpPr>
        <p:spPr bwMode="auto">
          <a:xfrm>
            <a:off x="-7296319" y="32951"/>
            <a:ext cx="23520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311914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Integrity</a:t>
            </a:r>
            <a:r>
              <a:rPr lang="fr-FR" dirty="0"/>
              <a:t>, </a:t>
            </a:r>
            <a:r>
              <a:rPr lang="en-US" dirty="0"/>
              <a:t>Impartiality and Financial Interests </a:t>
            </a:r>
          </a:p>
        </p:txBody>
      </p:sp>
      <p:sp>
        <p:nvSpPr>
          <p:cNvPr id="6" name="Content Placeholder 5"/>
          <p:cNvSpPr>
            <a:spLocks noGrp="1"/>
          </p:cNvSpPr>
          <p:nvPr>
            <p:ph idx="1"/>
          </p:nvPr>
        </p:nvSpPr>
        <p:spPr/>
        <p:txBody>
          <a:bodyPr/>
          <a:lstStyle/>
          <a:p>
            <a:pPr marL="0" indent="0" algn="ctr">
              <a:buNone/>
            </a:pPr>
            <a:r>
              <a:rPr lang="en-US" sz="2000" i="1" dirty="0"/>
              <a:t>Are there incentives to approve drugs that do not meet criteria?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Financial relationships can influence decisions on drug coverage that should be made based on empirical data. </a:t>
            </a:r>
          </a:p>
          <a:p>
            <a:pPr lvl="1">
              <a:buFont typeface="Wingdings" panose="05000000000000000000" pitchFamily="2" charset="2"/>
              <a:buChar char="Ø"/>
            </a:pPr>
            <a:r>
              <a:rPr lang="en-US" sz="1800" dirty="0"/>
              <a:t>Covered drugs should be safe, effective, clinically appropriate, and the most cost-effective</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Minimizing financial interests in the decision-making process helps ensure impartiality in the development of the Drug List, maintaining the integrity of pharmaceutical coverage. </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1087593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4A01-50FF-47DA-97F5-E49A538AF714}"/>
              </a:ext>
            </a:extLst>
          </p:cNvPr>
          <p:cNvSpPr>
            <a:spLocks noGrp="1"/>
          </p:cNvSpPr>
          <p:nvPr>
            <p:ph type="title"/>
          </p:nvPr>
        </p:nvSpPr>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FBE9E222-7816-4D0E-A761-B096352A100B}"/>
              </a:ext>
            </a:extLst>
          </p:cNvPr>
          <p:cNvGraphicFramePr>
            <a:graphicFrameLocks noGrp="1"/>
          </p:cNvGraphicFramePr>
          <p:nvPr>
            <p:ph idx="1"/>
            <p:extLst>
              <p:ext uri="{D42A27DB-BD31-4B8C-83A1-F6EECF244321}">
                <p14:modId xmlns:p14="http://schemas.microsoft.com/office/powerpoint/2010/main" val="317045909"/>
              </p:ext>
            </p:extLst>
          </p:nvPr>
        </p:nvGraphicFramePr>
        <p:xfrm>
          <a:off x="76200" y="742951"/>
          <a:ext cx="8991600" cy="3899025"/>
        </p:xfrm>
        <a:graphic>
          <a:graphicData uri="http://schemas.openxmlformats.org/drawingml/2006/table">
            <a:tbl>
              <a:tblPr bandRow="1" bandCol="1">
                <a:tableStyleId>{5C22544A-7EE6-4342-B048-85BDC9FD1C3A}</a:tableStyleId>
              </a:tblPr>
              <a:tblGrid>
                <a:gridCol w="1949506">
                  <a:extLst>
                    <a:ext uri="{9D8B030D-6E8A-4147-A177-3AD203B41FA5}">
                      <a16:colId xmlns:a16="http://schemas.microsoft.com/office/drawing/2014/main" val="505806498"/>
                    </a:ext>
                  </a:extLst>
                </a:gridCol>
                <a:gridCol w="1352718">
                  <a:extLst>
                    <a:ext uri="{9D8B030D-6E8A-4147-A177-3AD203B41FA5}">
                      <a16:colId xmlns:a16="http://schemas.microsoft.com/office/drawing/2014/main" val="615013796"/>
                    </a:ext>
                  </a:extLst>
                </a:gridCol>
                <a:gridCol w="5689376">
                  <a:extLst>
                    <a:ext uri="{9D8B030D-6E8A-4147-A177-3AD203B41FA5}">
                      <a16:colId xmlns:a16="http://schemas.microsoft.com/office/drawing/2014/main" val="3651129481"/>
                    </a:ext>
                  </a:extLst>
                </a:gridCol>
              </a:tblGrid>
              <a:tr h="339396">
                <a:tc>
                  <a:txBody>
                    <a:bodyPr/>
                    <a:lstStyle/>
                    <a:p>
                      <a:pPr marL="0" marR="0">
                        <a:lnSpc>
                          <a:spcPct val="115000"/>
                        </a:lnSpc>
                        <a:spcBef>
                          <a:spcPts val="200"/>
                        </a:spcBef>
                        <a:spcAft>
                          <a:spcPts val="200"/>
                        </a:spcAft>
                      </a:pPr>
                      <a:r>
                        <a:rPr lang="en-US" sz="1200" b="0" dirty="0">
                          <a:solidFill>
                            <a:schemeClr val="tx1">
                              <a:lumMod val="50000"/>
                            </a:schemeClr>
                          </a:solidFill>
                          <a:effectLst/>
                        </a:rPr>
                        <a:t>linagliptin/metformin</a:t>
                      </a:r>
                      <a:br>
                        <a:rPr lang="en-US" sz="1200" b="0" dirty="0">
                          <a:solidFill>
                            <a:schemeClr val="tx1">
                              <a:lumMod val="50000"/>
                            </a:schemeClr>
                          </a:solidFill>
                          <a:effectLst/>
                        </a:rPr>
                      </a:br>
                      <a:r>
                        <a:rPr lang="en-US" sz="1200" b="0" dirty="0">
                          <a:solidFill>
                            <a:schemeClr val="tx1">
                              <a:lumMod val="50000"/>
                            </a:schemeClr>
                          </a:solidFill>
                          <a:effectLst/>
                        </a:rPr>
                        <a:t>(Jentadueto®)</a:t>
                      </a:r>
                      <a:endParaRPr lang="en-US" sz="1200" b="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0" marR="0">
                        <a:lnSpc>
                          <a:spcPct val="115000"/>
                        </a:lnSpc>
                        <a:spcBef>
                          <a:spcPts val="200"/>
                        </a:spcBef>
                        <a:spcAft>
                          <a:spcPts val="200"/>
                        </a:spcAft>
                      </a:pPr>
                      <a:r>
                        <a:rPr lang="en-US" sz="1200" b="0" dirty="0">
                          <a:solidFill>
                            <a:schemeClr val="tx1">
                              <a:lumMod val="50000"/>
                            </a:schemeClr>
                          </a:solidFill>
                          <a:effectLst/>
                        </a:rPr>
                        <a:t>Boehringer Ingelheim</a:t>
                      </a:r>
                      <a:endParaRPr lang="en-US" sz="1200" b="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b="0" dirty="0">
                          <a:solidFill>
                            <a:schemeClr val="tx1">
                              <a:lumMod val="50000"/>
                            </a:schemeClr>
                          </a:solidFill>
                          <a:effectLst/>
                        </a:rPr>
                        <a:t>Adjunct to diet and exercise to improve glycemic control in adults with T2DM when treatment with both linagliptin and metformin is appropriate</a:t>
                      </a:r>
                      <a:endParaRPr lang="en-US" sz="1200" b="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3535892255"/>
                  </a:ext>
                </a:extLst>
              </a:tr>
              <a:tr h="339396">
                <a:tc>
                  <a:txBody>
                    <a:bodyPr/>
                    <a:lstStyle/>
                    <a:p>
                      <a:pPr marL="0" marR="0">
                        <a:lnSpc>
                          <a:spcPct val="115000"/>
                        </a:lnSpc>
                        <a:spcBef>
                          <a:spcPts val="200"/>
                        </a:spcBef>
                        <a:spcAft>
                          <a:spcPts val="200"/>
                        </a:spcAft>
                      </a:pPr>
                      <a:r>
                        <a:rPr lang="en-US" sz="1200" b="0" dirty="0">
                          <a:solidFill>
                            <a:schemeClr val="tx1">
                              <a:lumMod val="50000"/>
                            </a:schemeClr>
                          </a:solidFill>
                          <a:effectLst/>
                        </a:rPr>
                        <a:t>linagliptin/metformin ER</a:t>
                      </a:r>
                      <a:br>
                        <a:rPr lang="en-US" sz="1200" b="0" dirty="0">
                          <a:solidFill>
                            <a:schemeClr val="tx1">
                              <a:lumMod val="50000"/>
                            </a:schemeClr>
                          </a:solidFill>
                          <a:effectLst/>
                        </a:rPr>
                      </a:br>
                      <a:r>
                        <a:rPr lang="en-US" sz="1200" b="0" dirty="0">
                          <a:solidFill>
                            <a:schemeClr val="tx1">
                              <a:lumMod val="50000"/>
                            </a:schemeClr>
                          </a:solidFill>
                          <a:effectLst/>
                        </a:rPr>
                        <a:t>(Jentadueto® XR)</a:t>
                      </a:r>
                      <a:endParaRPr lang="en-US" sz="1200" b="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6629119"/>
                  </a:ext>
                </a:extLst>
              </a:tr>
              <a:tr h="164578">
                <a:tc>
                  <a:txBody>
                    <a:bodyPr/>
                    <a:lstStyle/>
                    <a:p>
                      <a:pPr marL="0" marR="0">
                        <a:lnSpc>
                          <a:spcPct val="115000"/>
                        </a:lnSpc>
                        <a:spcBef>
                          <a:spcPts val="200"/>
                        </a:spcBef>
                        <a:spcAft>
                          <a:spcPts val="200"/>
                        </a:spcAft>
                      </a:pPr>
                      <a:r>
                        <a:rPr lang="en-US" sz="1200" dirty="0">
                          <a:solidFill>
                            <a:schemeClr val="tx1">
                              <a:lumMod val="50000"/>
                            </a:schemeClr>
                          </a:solidFill>
                          <a:effectLst/>
                        </a:rPr>
                        <a:t>saxagliptin (Onglyza®)</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0" marR="0">
                        <a:lnSpc>
                          <a:spcPct val="115000"/>
                        </a:lnSpc>
                        <a:spcBef>
                          <a:spcPts val="200"/>
                        </a:spcBef>
                        <a:spcAft>
                          <a:spcPts val="200"/>
                        </a:spcAft>
                      </a:pPr>
                      <a:r>
                        <a:rPr lang="en-US" sz="1200" dirty="0">
                          <a:solidFill>
                            <a:schemeClr val="tx1">
                              <a:lumMod val="50000"/>
                            </a:schemeClr>
                          </a:solidFill>
                          <a:effectLst/>
                        </a:rPr>
                        <a:t>AstraZeneca</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3523774618"/>
                  </a:ext>
                </a:extLst>
              </a:tr>
              <a:tr h="339396">
                <a:tc>
                  <a:txBody>
                    <a:bodyPr/>
                    <a:lstStyle/>
                    <a:p>
                      <a:pPr marL="0" marR="0">
                        <a:lnSpc>
                          <a:spcPct val="115000"/>
                        </a:lnSpc>
                        <a:spcBef>
                          <a:spcPts val="200"/>
                        </a:spcBef>
                        <a:spcAft>
                          <a:spcPts val="200"/>
                        </a:spcAft>
                      </a:pPr>
                      <a:r>
                        <a:rPr lang="en-US" sz="1200" dirty="0">
                          <a:solidFill>
                            <a:schemeClr val="tx1">
                              <a:lumMod val="50000"/>
                            </a:schemeClr>
                          </a:solidFill>
                          <a:effectLst/>
                        </a:rPr>
                        <a:t>saxagliptin/dapagliflozin (Qtern®)</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88151731"/>
                  </a:ext>
                </a:extLst>
              </a:tr>
              <a:tr h="504253">
                <a:tc>
                  <a:txBody>
                    <a:bodyPr/>
                    <a:lstStyle/>
                    <a:p>
                      <a:pPr marL="0" marR="0">
                        <a:lnSpc>
                          <a:spcPct val="115000"/>
                        </a:lnSpc>
                        <a:spcBef>
                          <a:spcPts val="200"/>
                        </a:spcBef>
                        <a:spcAft>
                          <a:spcPts val="200"/>
                        </a:spcAft>
                      </a:pPr>
                      <a:r>
                        <a:rPr lang="en-US" sz="1200" dirty="0">
                          <a:solidFill>
                            <a:schemeClr val="tx1">
                              <a:lumMod val="50000"/>
                            </a:schemeClr>
                          </a:solidFill>
                          <a:effectLst/>
                        </a:rPr>
                        <a:t>saxagliptin/metformin ER (Kombiglyze® XR)</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chemeClr val="tx1">
                              <a:lumMod val="50000"/>
                            </a:schemeClr>
                          </a:solidFill>
                          <a:effectLst/>
                        </a:rPr>
                        <a:t>AstraZeneca</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 when treatment with both saxagliptin and metformin is appropriate </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420776448"/>
                  </a:ext>
                </a:extLst>
              </a:tr>
              <a:tr h="381622">
                <a:tc>
                  <a:txBody>
                    <a:bodyPr/>
                    <a:lstStyle/>
                    <a:p>
                      <a:pPr marL="0" marR="0">
                        <a:lnSpc>
                          <a:spcPct val="115000"/>
                        </a:lnSpc>
                        <a:spcBef>
                          <a:spcPts val="200"/>
                        </a:spcBef>
                        <a:spcAft>
                          <a:spcPts val="200"/>
                        </a:spcAft>
                      </a:pPr>
                      <a:r>
                        <a:rPr lang="en-US" sz="1200" dirty="0">
                          <a:solidFill>
                            <a:schemeClr val="tx1">
                              <a:lumMod val="50000"/>
                            </a:schemeClr>
                          </a:solidFill>
                          <a:effectLst/>
                        </a:rPr>
                        <a:t>sitagliptin </a:t>
                      </a:r>
                    </a:p>
                    <a:p>
                      <a:pPr marL="0" marR="0">
                        <a:lnSpc>
                          <a:spcPct val="115000"/>
                        </a:lnSpc>
                        <a:spcBef>
                          <a:spcPts val="200"/>
                        </a:spcBef>
                        <a:spcAft>
                          <a:spcPts val="200"/>
                        </a:spcAft>
                      </a:pPr>
                      <a:r>
                        <a:rPr lang="en-US" sz="1200" dirty="0">
                          <a:solidFill>
                            <a:schemeClr val="tx1">
                              <a:lumMod val="50000"/>
                            </a:schemeClr>
                          </a:solidFill>
                          <a:effectLst/>
                        </a:rPr>
                        <a:t>(Januvia®)</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chemeClr val="tx1">
                              <a:lumMod val="50000"/>
                            </a:schemeClr>
                          </a:solidFill>
                          <a:effectLst/>
                        </a:rPr>
                        <a:t>Merck Sharp &amp; Dohme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516895457"/>
                  </a:ext>
                </a:extLst>
              </a:tr>
              <a:tr h="504253">
                <a:tc>
                  <a:txBody>
                    <a:bodyPr/>
                    <a:lstStyle/>
                    <a:p>
                      <a:pPr marL="0" marR="0">
                        <a:lnSpc>
                          <a:spcPct val="115000"/>
                        </a:lnSpc>
                        <a:spcBef>
                          <a:spcPts val="200"/>
                        </a:spcBef>
                        <a:spcAft>
                          <a:spcPts val="200"/>
                        </a:spcAft>
                      </a:pPr>
                      <a:r>
                        <a:rPr lang="en-US" sz="1200" dirty="0">
                          <a:solidFill>
                            <a:schemeClr val="tx1">
                              <a:lumMod val="50000"/>
                            </a:schemeClr>
                          </a:solidFill>
                          <a:effectLst/>
                        </a:rPr>
                        <a:t>sitagliptin/ertugliflozin (Steglujan™)</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chemeClr val="tx1">
                              <a:lumMod val="50000"/>
                            </a:schemeClr>
                          </a:solidFill>
                          <a:effectLst/>
                        </a:rPr>
                        <a:t>Merck Sharp &amp; Dohme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 when treatment with both ertugliflozin and sitagliptin is appropriate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404792694"/>
                  </a:ext>
                </a:extLst>
              </a:tr>
              <a:tr h="504253">
                <a:tc>
                  <a:txBody>
                    <a:bodyPr/>
                    <a:lstStyle/>
                    <a:p>
                      <a:pPr marL="0" marR="0">
                        <a:lnSpc>
                          <a:spcPct val="115000"/>
                        </a:lnSpc>
                        <a:spcBef>
                          <a:spcPts val="200"/>
                        </a:spcBef>
                        <a:spcAft>
                          <a:spcPts val="200"/>
                        </a:spcAft>
                      </a:pPr>
                      <a:r>
                        <a:rPr lang="en-US" sz="1200" dirty="0">
                          <a:solidFill>
                            <a:schemeClr val="tx1">
                              <a:lumMod val="50000"/>
                            </a:schemeClr>
                          </a:solidFill>
                          <a:effectLst/>
                        </a:rPr>
                        <a:t>sitagliptin/metformin (Janumet®)</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chemeClr val="tx1">
                              <a:lumMod val="50000"/>
                            </a:schemeClr>
                          </a:solidFill>
                          <a:effectLst/>
                        </a:rPr>
                        <a:t>Merck Sharp &amp; Dohme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 when treatment with sitagliptin and metformin is appropriate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2339190820"/>
                  </a:ext>
                </a:extLst>
              </a:tr>
              <a:tr h="504253">
                <a:tc>
                  <a:txBody>
                    <a:bodyPr/>
                    <a:lstStyle/>
                    <a:p>
                      <a:pPr marL="0" marR="0">
                        <a:lnSpc>
                          <a:spcPct val="115000"/>
                        </a:lnSpc>
                        <a:spcBef>
                          <a:spcPts val="200"/>
                        </a:spcBef>
                        <a:spcAft>
                          <a:spcPts val="200"/>
                        </a:spcAft>
                      </a:pPr>
                      <a:r>
                        <a:rPr lang="en-US" sz="1200" dirty="0">
                          <a:solidFill>
                            <a:schemeClr val="tx1">
                              <a:lumMod val="50000"/>
                            </a:schemeClr>
                          </a:solidFill>
                          <a:effectLst/>
                        </a:rPr>
                        <a:t>sitagliptin/metformin ER</a:t>
                      </a:r>
                      <a:br>
                        <a:rPr lang="en-US" sz="1200" dirty="0">
                          <a:solidFill>
                            <a:schemeClr val="tx1">
                              <a:lumMod val="50000"/>
                            </a:schemeClr>
                          </a:solidFill>
                          <a:effectLst/>
                        </a:rPr>
                      </a:br>
                      <a:r>
                        <a:rPr lang="en-US" sz="1200" dirty="0">
                          <a:solidFill>
                            <a:schemeClr val="tx1">
                              <a:lumMod val="50000"/>
                            </a:schemeClr>
                          </a:solidFill>
                          <a:effectLst/>
                        </a:rPr>
                        <a:t>(Janumet XR®)</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chemeClr val="tx1">
                              <a:lumMod val="50000"/>
                            </a:schemeClr>
                          </a:solidFill>
                          <a:effectLst/>
                        </a:rPr>
                        <a:t>Merck Sharp &amp; Dohme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chemeClr val="tx1">
                              <a:lumMod val="50000"/>
                            </a:schemeClr>
                          </a:solidFill>
                          <a:effectLst/>
                        </a:rPr>
                        <a:t>Adjunct to diet and exercise to improve glycemic control in adults with T2DM when treatment with both sitagliptin and metformin ER is appropriate</a:t>
                      </a:r>
                      <a:endParaRPr lang="en-US" sz="1200" dirty="0">
                        <a:solidFill>
                          <a:schemeClr val="tx1">
                            <a:lumMod val="50000"/>
                          </a:schemeClr>
                        </a:solidFill>
                        <a:effectLst/>
                        <a:latin typeface="Calibri" panose="020F0502020204030204" pitchFamily="34" charset="0"/>
                        <a:ea typeface="+mn-ea"/>
                        <a:cs typeface="Arial" panose="020B0604020202020204" pitchFamily="34" charset="0"/>
                      </a:endParaRPr>
                    </a:p>
                  </a:txBody>
                  <a:tcPr marL="22361" marR="22361" marT="0" marB="0">
                    <a:solidFill>
                      <a:schemeClr val="accent1">
                        <a:lumMod val="20000"/>
                        <a:lumOff val="80000"/>
                      </a:schemeClr>
                    </a:solidFill>
                  </a:tcPr>
                </a:tc>
                <a:extLst>
                  <a:ext uri="{0D108BD9-81ED-4DB2-BD59-A6C34878D82A}">
                    <a16:rowId xmlns:a16="http://schemas.microsoft.com/office/drawing/2014/main" val="1731885439"/>
                  </a:ext>
                </a:extLst>
              </a:tr>
            </a:tbl>
          </a:graphicData>
        </a:graphic>
      </p:graphicFrame>
    </p:spTree>
    <p:extLst>
      <p:ext uri="{BB962C8B-B14F-4D97-AF65-F5344CB8AC3E}">
        <p14:creationId xmlns:p14="http://schemas.microsoft.com/office/powerpoint/2010/main" val="1595234957"/>
      </p:ext>
    </p:extLst>
  </p:cSld>
  <p:clrMapOvr>
    <a:overrideClrMapping bg1="lt1" tx1="dk1" bg2="lt2" tx2="dk2" accent1="accent1" accent2="accent2" accent3="accent3" accent4="accent4" accent5="accent5" accent6="accent6" hlink="hlink" folHlink="folHlink"/>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7AB3-75B4-44E6-8E2C-D288146C69CA}"/>
              </a:ext>
            </a:extLst>
          </p:cNvPr>
          <p:cNvSpPr>
            <a:spLocks noGrp="1"/>
          </p:cNvSpPr>
          <p:nvPr>
            <p:ph type="title"/>
          </p:nvPr>
        </p:nvSpPr>
        <p:spPr>
          <a:xfrm>
            <a:off x="457200" y="0"/>
            <a:ext cx="8229600" cy="590550"/>
          </a:xfrm>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60AAF0C0-02E3-47E3-B857-2C24C0DA5B3F}"/>
              </a:ext>
            </a:extLst>
          </p:cNvPr>
          <p:cNvGraphicFramePr>
            <a:graphicFrameLocks noGrp="1"/>
          </p:cNvGraphicFramePr>
          <p:nvPr>
            <p:ph idx="1"/>
            <p:extLst>
              <p:ext uri="{D42A27DB-BD31-4B8C-83A1-F6EECF244321}">
                <p14:modId xmlns:p14="http://schemas.microsoft.com/office/powerpoint/2010/main" val="603090591"/>
              </p:ext>
            </p:extLst>
          </p:nvPr>
        </p:nvGraphicFramePr>
        <p:xfrm>
          <a:off x="152400" y="452210"/>
          <a:ext cx="8839200" cy="4239079"/>
        </p:xfrm>
        <a:graphic>
          <a:graphicData uri="http://schemas.openxmlformats.org/drawingml/2006/table">
            <a:tbl>
              <a:tblPr firstRow="1" bandRow="1" bandCol="1">
                <a:tableStyleId>{5C22544A-7EE6-4342-B048-85BDC9FD1C3A}</a:tableStyleId>
              </a:tblPr>
              <a:tblGrid>
                <a:gridCol w="1905000">
                  <a:extLst>
                    <a:ext uri="{9D8B030D-6E8A-4147-A177-3AD203B41FA5}">
                      <a16:colId xmlns:a16="http://schemas.microsoft.com/office/drawing/2014/main" val="1130816152"/>
                    </a:ext>
                  </a:extLst>
                </a:gridCol>
                <a:gridCol w="1184808">
                  <a:extLst>
                    <a:ext uri="{9D8B030D-6E8A-4147-A177-3AD203B41FA5}">
                      <a16:colId xmlns:a16="http://schemas.microsoft.com/office/drawing/2014/main" val="3937397745"/>
                    </a:ext>
                  </a:extLst>
                </a:gridCol>
                <a:gridCol w="5749392">
                  <a:extLst>
                    <a:ext uri="{9D8B030D-6E8A-4147-A177-3AD203B41FA5}">
                      <a16:colId xmlns:a16="http://schemas.microsoft.com/office/drawing/2014/main" val="1561231784"/>
                    </a:ext>
                  </a:extLst>
                </a:gridCol>
              </a:tblGrid>
              <a:tr h="269311">
                <a:tc>
                  <a:txBody>
                    <a:bodyPr/>
                    <a:lstStyle/>
                    <a:p>
                      <a:pPr marL="0" marR="0" algn="ctr">
                        <a:lnSpc>
                          <a:spcPct val="115000"/>
                        </a:lnSpc>
                        <a:spcBef>
                          <a:spcPts val="200"/>
                        </a:spcBef>
                        <a:spcAft>
                          <a:spcPts val="200"/>
                        </a:spcAft>
                      </a:pPr>
                      <a:r>
                        <a:rPr lang="en-US" sz="1400" dirty="0">
                          <a:solidFill>
                            <a:srgbClr val="000000"/>
                          </a:solidFill>
                          <a:effectLst/>
                        </a:rPr>
                        <a:t>Drug</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1400">
                          <a:solidFill>
                            <a:srgbClr val="000000"/>
                          </a:solidFill>
                          <a:effectLst/>
                        </a:rPr>
                        <a:t>Manufacturer</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1400" dirty="0">
                          <a:solidFill>
                            <a:srgbClr val="000000"/>
                          </a:solidFill>
                          <a:effectLst/>
                        </a:rPr>
                        <a:t>Indications</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extLst>
                  <a:ext uri="{0D108BD9-81ED-4DB2-BD59-A6C34878D82A}">
                    <a16:rowId xmlns:a16="http://schemas.microsoft.com/office/drawing/2014/main" val="4281030481"/>
                  </a:ext>
                </a:extLst>
              </a:tr>
              <a:tr h="223720">
                <a:tc gridSpan="3">
                  <a:txBody>
                    <a:bodyPr/>
                    <a:lstStyle/>
                    <a:p>
                      <a:pPr marL="0" marR="0" algn="ctr">
                        <a:lnSpc>
                          <a:spcPct val="115000"/>
                        </a:lnSpc>
                        <a:spcBef>
                          <a:spcPts val="200"/>
                        </a:spcBef>
                        <a:spcAft>
                          <a:spcPts val="200"/>
                        </a:spcAft>
                      </a:pPr>
                      <a:r>
                        <a:rPr lang="en-US" sz="1400" b="1" dirty="0">
                          <a:solidFill>
                            <a:schemeClr val="tx1">
                              <a:lumMod val="50000"/>
                            </a:schemeClr>
                          </a:solidFill>
                          <a:effectLst/>
                        </a:rPr>
                        <a:t>Glucagon-like Peptide-1 Receptor Agonists (GLP-1RA)</a:t>
                      </a:r>
                      <a:endParaRPr lang="en-US" sz="1400" b="1" dirty="0">
                        <a:solidFill>
                          <a:schemeClr val="tx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236663"/>
                  </a:ext>
                </a:extLst>
              </a:tr>
              <a:tr h="1223660">
                <a:tc>
                  <a:txBody>
                    <a:bodyPr/>
                    <a:lstStyle/>
                    <a:p>
                      <a:pPr marL="0" marR="0">
                        <a:lnSpc>
                          <a:spcPct val="115000"/>
                        </a:lnSpc>
                        <a:spcBef>
                          <a:spcPts val="200"/>
                        </a:spcBef>
                        <a:spcAft>
                          <a:spcPts val="200"/>
                        </a:spcAft>
                      </a:pPr>
                      <a:r>
                        <a:rPr lang="en-US" sz="1400" dirty="0">
                          <a:solidFill>
                            <a:srgbClr val="000000"/>
                          </a:solidFill>
                          <a:effectLst/>
                        </a:rPr>
                        <a:t>dulaglutide</a:t>
                      </a:r>
                      <a:br>
                        <a:rPr lang="en-US" sz="1400" dirty="0">
                          <a:solidFill>
                            <a:srgbClr val="000000"/>
                          </a:solidFill>
                          <a:effectLst/>
                        </a:rPr>
                      </a:br>
                      <a:r>
                        <a:rPr lang="en-US" sz="1400" dirty="0">
                          <a:solidFill>
                            <a:srgbClr val="000000"/>
                          </a:solidFill>
                          <a:effectLst/>
                        </a:rPr>
                        <a:t>(Trulicity®)</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a:solidFill>
                            <a:srgbClr val="000000"/>
                          </a:solidFill>
                          <a:effectLst/>
                        </a:rPr>
                        <a:t>Eli Lilly</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a:t>
                      </a:r>
                    </a:p>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Reduce the risk of major adverse cardiovascular events (MACE) in adults with T2DM who have established CVD or multiple cardiovascular risk factors</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549924051"/>
                  </a:ext>
                </a:extLst>
              </a:tr>
              <a:tr h="1699025">
                <a:tc>
                  <a:txBody>
                    <a:bodyPr/>
                    <a:lstStyle/>
                    <a:p>
                      <a:pPr marL="0" marR="0">
                        <a:lnSpc>
                          <a:spcPct val="115000"/>
                        </a:lnSpc>
                        <a:spcBef>
                          <a:spcPts val="200"/>
                        </a:spcBef>
                        <a:spcAft>
                          <a:spcPts val="200"/>
                        </a:spcAft>
                      </a:pPr>
                      <a:r>
                        <a:rPr lang="en-US" sz="1400" dirty="0">
                          <a:solidFill>
                            <a:srgbClr val="000000"/>
                          </a:solidFill>
                          <a:effectLst/>
                        </a:rPr>
                        <a:t>exenatide </a:t>
                      </a:r>
                      <a:br>
                        <a:rPr lang="en-US" sz="1400" dirty="0">
                          <a:solidFill>
                            <a:srgbClr val="000000"/>
                          </a:solidFill>
                          <a:effectLst/>
                        </a:rPr>
                      </a:br>
                      <a:r>
                        <a:rPr lang="en-US" sz="1400" dirty="0">
                          <a:solidFill>
                            <a:srgbClr val="000000"/>
                          </a:solidFill>
                          <a:effectLst/>
                        </a:rPr>
                        <a:t>(Byetta®)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 who are taking metformin, a sulfonylurea, thiazolidinedione (TZD), or a combination of metformin and a sulfonylurea or TZD but have not achieved adequate glycemic control</a:t>
                      </a:r>
                    </a:p>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Add-on therapy to insulin glargine, with or without metformin and/or a TZD, in conjunction with diet and exercise for adults with T2DM who are not achieving adequate glycemic control on insulin glargine alone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344339046"/>
                  </a:ext>
                </a:extLst>
              </a:tr>
              <a:tr h="699085">
                <a:tc>
                  <a:txBody>
                    <a:bodyPr/>
                    <a:lstStyle/>
                    <a:p>
                      <a:pPr marL="0" marR="0">
                        <a:lnSpc>
                          <a:spcPct val="115000"/>
                        </a:lnSpc>
                        <a:spcBef>
                          <a:spcPts val="200"/>
                        </a:spcBef>
                        <a:spcAft>
                          <a:spcPts val="200"/>
                        </a:spcAft>
                      </a:pPr>
                      <a:r>
                        <a:rPr lang="en-US" sz="1400" dirty="0">
                          <a:solidFill>
                            <a:srgbClr val="000000"/>
                          </a:solidFill>
                          <a:effectLst/>
                        </a:rPr>
                        <a:t>exenatide ER (Bydureon®, Bydureon BCise®)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40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 </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565757902"/>
                  </a:ext>
                </a:extLst>
              </a:tr>
            </a:tbl>
          </a:graphicData>
        </a:graphic>
      </p:graphicFrame>
    </p:spTree>
    <p:extLst>
      <p:ext uri="{BB962C8B-B14F-4D97-AF65-F5344CB8AC3E}">
        <p14:creationId xmlns:p14="http://schemas.microsoft.com/office/powerpoint/2010/main" val="27085518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7CDE-3A67-4A4C-8076-E64689D8548C}"/>
              </a:ext>
            </a:extLst>
          </p:cNvPr>
          <p:cNvSpPr>
            <a:spLocks noGrp="1"/>
          </p:cNvSpPr>
          <p:nvPr>
            <p:ph type="title"/>
          </p:nvPr>
        </p:nvSpPr>
        <p:spPr>
          <a:xfrm>
            <a:off x="457200" y="0"/>
            <a:ext cx="8229600" cy="857250"/>
          </a:xfrm>
        </p:spPr>
        <p:txBody>
          <a:bodyPr/>
          <a:lstStyle/>
          <a:p>
            <a:r>
              <a:rPr lang="en-US" altLang="en-US" dirty="0"/>
              <a:t>Hypoglycemics, Incretin Mimetics/Enhancers</a:t>
            </a:r>
            <a:endParaRPr lang="en-US" dirty="0"/>
          </a:p>
        </p:txBody>
      </p:sp>
      <p:graphicFrame>
        <p:nvGraphicFramePr>
          <p:cNvPr id="4" name="Content Placeholder 5">
            <a:extLst>
              <a:ext uri="{FF2B5EF4-FFF2-40B4-BE49-F238E27FC236}">
                <a16:creationId xmlns:a16="http://schemas.microsoft.com/office/drawing/2014/main" id="{9F2F77F5-3C19-4EE0-B593-912EFFA7F59E}"/>
              </a:ext>
            </a:extLst>
          </p:cNvPr>
          <p:cNvGraphicFramePr>
            <a:graphicFrameLocks noGrp="1"/>
          </p:cNvGraphicFramePr>
          <p:nvPr>
            <p:ph idx="1"/>
            <p:extLst>
              <p:ext uri="{D42A27DB-BD31-4B8C-83A1-F6EECF244321}">
                <p14:modId xmlns:p14="http://schemas.microsoft.com/office/powerpoint/2010/main" val="3961528028"/>
              </p:ext>
            </p:extLst>
          </p:nvPr>
        </p:nvGraphicFramePr>
        <p:xfrm>
          <a:off x="76200" y="742951"/>
          <a:ext cx="8991600" cy="3688629"/>
        </p:xfrm>
        <a:graphic>
          <a:graphicData uri="http://schemas.openxmlformats.org/drawingml/2006/table">
            <a:tbl>
              <a:tblPr firstRow="1" bandRow="1" bandCol="1">
                <a:tableStyleId>{5C22544A-7EE6-4342-B048-85BDC9FD1C3A}</a:tableStyleId>
              </a:tblPr>
              <a:tblGrid>
                <a:gridCol w="1869934">
                  <a:extLst>
                    <a:ext uri="{9D8B030D-6E8A-4147-A177-3AD203B41FA5}">
                      <a16:colId xmlns:a16="http://schemas.microsoft.com/office/drawing/2014/main" val="1811321356"/>
                    </a:ext>
                  </a:extLst>
                </a:gridCol>
                <a:gridCol w="1273147">
                  <a:extLst>
                    <a:ext uri="{9D8B030D-6E8A-4147-A177-3AD203B41FA5}">
                      <a16:colId xmlns:a16="http://schemas.microsoft.com/office/drawing/2014/main" val="188627528"/>
                    </a:ext>
                  </a:extLst>
                </a:gridCol>
                <a:gridCol w="5848519">
                  <a:extLst>
                    <a:ext uri="{9D8B030D-6E8A-4147-A177-3AD203B41FA5}">
                      <a16:colId xmlns:a16="http://schemas.microsoft.com/office/drawing/2014/main" val="3977289063"/>
                    </a:ext>
                  </a:extLst>
                </a:gridCol>
              </a:tblGrid>
              <a:tr h="990599">
                <a:tc>
                  <a:txBody>
                    <a:bodyPr/>
                    <a:lstStyle/>
                    <a:p>
                      <a:pPr marL="0" marR="0">
                        <a:lnSpc>
                          <a:spcPct val="115000"/>
                        </a:lnSpc>
                        <a:spcBef>
                          <a:spcPts val="200"/>
                        </a:spcBef>
                        <a:spcAft>
                          <a:spcPts val="200"/>
                        </a:spcAft>
                      </a:pPr>
                      <a:r>
                        <a:rPr lang="en-US" sz="1200" b="0" dirty="0">
                          <a:solidFill>
                            <a:srgbClr val="000000"/>
                          </a:solidFill>
                          <a:effectLst/>
                        </a:rPr>
                        <a:t>liraglutide (Victoza®)</a:t>
                      </a:r>
                      <a:endParaRPr lang="en-US"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b="0" dirty="0">
                          <a:solidFill>
                            <a:srgbClr val="000000"/>
                          </a:solidFill>
                          <a:effectLst/>
                        </a:rPr>
                        <a:t>Novo Nordisk</a:t>
                      </a:r>
                      <a:endParaRPr lang="en-US"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b="0" dirty="0">
                          <a:solidFill>
                            <a:srgbClr val="000000"/>
                          </a:solidFill>
                          <a:effectLst/>
                        </a:rPr>
                        <a:t>Adjunct to diet and exercise to improve glycemic control in adult and pediatric patients ≥ 10 years of age with T2DM</a:t>
                      </a:r>
                    </a:p>
                    <a:p>
                      <a:pPr marL="342900" marR="0" lvl="0" indent="-342900">
                        <a:lnSpc>
                          <a:spcPct val="115000"/>
                        </a:lnSpc>
                        <a:spcBef>
                          <a:spcPts val="200"/>
                        </a:spcBef>
                        <a:spcAft>
                          <a:spcPts val="200"/>
                        </a:spcAft>
                        <a:buFont typeface="Wingdings" panose="05000000000000000000" pitchFamily="2" charset="2"/>
                        <a:buChar char=""/>
                      </a:pPr>
                      <a:r>
                        <a:rPr lang="en-US" sz="1200" b="0" dirty="0">
                          <a:solidFill>
                            <a:srgbClr val="000000"/>
                          </a:solidFill>
                          <a:effectLst/>
                        </a:rPr>
                        <a:t>Reduce the risk of major adverse cardiovascular events (MACE) in adults with T2DM and established cardiovascular disease (CVD)</a:t>
                      </a:r>
                      <a:endParaRPr lang="en-US"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862263767"/>
                  </a:ext>
                </a:extLst>
              </a:tr>
              <a:tr h="480728">
                <a:tc>
                  <a:txBody>
                    <a:bodyPr/>
                    <a:lstStyle/>
                    <a:p>
                      <a:pPr marL="0" marR="0">
                        <a:lnSpc>
                          <a:spcPct val="115000"/>
                        </a:lnSpc>
                        <a:spcBef>
                          <a:spcPts val="200"/>
                        </a:spcBef>
                        <a:spcAft>
                          <a:spcPts val="200"/>
                        </a:spcAft>
                      </a:pPr>
                      <a:r>
                        <a:rPr lang="en-US" sz="1200" dirty="0">
                          <a:solidFill>
                            <a:srgbClr val="000000"/>
                          </a:solidFill>
                          <a:effectLst/>
                        </a:rPr>
                        <a:t>liraglutide/insulin degludec (Xultophy®)</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Novo Nordisk</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 </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853579811"/>
                  </a:ext>
                </a:extLst>
              </a:tr>
              <a:tr h="361746">
                <a:tc>
                  <a:txBody>
                    <a:bodyPr/>
                    <a:lstStyle/>
                    <a:p>
                      <a:pPr marL="0" marR="0">
                        <a:lnSpc>
                          <a:spcPct val="115000"/>
                        </a:lnSpc>
                        <a:spcBef>
                          <a:spcPts val="200"/>
                        </a:spcBef>
                        <a:spcAft>
                          <a:spcPts val="200"/>
                        </a:spcAft>
                      </a:pPr>
                      <a:r>
                        <a:rPr lang="en-US" sz="1200" dirty="0">
                          <a:solidFill>
                            <a:srgbClr val="000000"/>
                          </a:solidFill>
                          <a:effectLst/>
                        </a:rPr>
                        <a:t>lixisenatide (Adlyxin®)</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Sanofi-Aventis</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533691703"/>
                  </a:ext>
                </a:extLst>
              </a:tr>
              <a:tr h="480728">
                <a:tc>
                  <a:txBody>
                    <a:bodyPr/>
                    <a:lstStyle/>
                    <a:p>
                      <a:pPr marL="0" marR="0">
                        <a:lnSpc>
                          <a:spcPct val="115000"/>
                        </a:lnSpc>
                        <a:spcBef>
                          <a:spcPts val="200"/>
                        </a:spcBef>
                        <a:spcAft>
                          <a:spcPts val="200"/>
                        </a:spcAft>
                      </a:pPr>
                      <a:r>
                        <a:rPr lang="en-US" sz="1200" dirty="0">
                          <a:solidFill>
                            <a:srgbClr val="000000"/>
                          </a:solidFill>
                          <a:effectLst/>
                        </a:rPr>
                        <a:t>lixisenatide/insulin glargine (Soliqua®)</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Sanofi-Aventis</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type T2DM </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363204876"/>
                  </a:ext>
                </a:extLst>
              </a:tr>
              <a:tr h="788154">
                <a:tc>
                  <a:txBody>
                    <a:bodyPr/>
                    <a:lstStyle/>
                    <a:p>
                      <a:pPr marL="0" marR="0">
                        <a:lnSpc>
                          <a:spcPct val="115000"/>
                        </a:lnSpc>
                        <a:spcBef>
                          <a:spcPts val="200"/>
                        </a:spcBef>
                        <a:spcAft>
                          <a:spcPts val="200"/>
                        </a:spcAft>
                      </a:pPr>
                      <a:r>
                        <a:rPr lang="en-US" sz="1200" dirty="0">
                          <a:solidFill>
                            <a:srgbClr val="000000"/>
                          </a:solidFill>
                          <a:effectLst/>
                        </a:rPr>
                        <a:t>semaglutide </a:t>
                      </a:r>
                      <a:br>
                        <a:rPr lang="en-US" sz="1200" dirty="0">
                          <a:solidFill>
                            <a:srgbClr val="000000"/>
                          </a:solidFill>
                          <a:effectLst/>
                        </a:rPr>
                      </a:br>
                      <a:r>
                        <a:rPr lang="en-US" sz="1200" dirty="0">
                          <a:solidFill>
                            <a:srgbClr val="000000"/>
                          </a:solidFill>
                          <a:effectLst/>
                        </a:rPr>
                        <a:t>(Ozempic®)</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Novo Nordisk</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p>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To reduce the risk of MACE (cardiovascular death, non-fatal myocardial infarction, non-fatal stroke) in adults with T2DM and established CVD</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4195983986"/>
                  </a:ext>
                </a:extLst>
              </a:tr>
              <a:tr h="586674">
                <a:tc>
                  <a:txBody>
                    <a:bodyPr/>
                    <a:lstStyle/>
                    <a:p>
                      <a:pPr marL="0" marR="0">
                        <a:lnSpc>
                          <a:spcPct val="115000"/>
                        </a:lnSpc>
                        <a:spcBef>
                          <a:spcPts val="200"/>
                        </a:spcBef>
                        <a:spcAft>
                          <a:spcPts val="200"/>
                        </a:spcAft>
                      </a:pPr>
                      <a:r>
                        <a:rPr lang="en-US" sz="1200" dirty="0">
                          <a:solidFill>
                            <a:srgbClr val="000000"/>
                          </a:solidFill>
                          <a:effectLst/>
                        </a:rPr>
                        <a:t>semaglutide</a:t>
                      </a:r>
                    </a:p>
                    <a:p>
                      <a:pPr marL="0" marR="0">
                        <a:lnSpc>
                          <a:spcPct val="115000"/>
                        </a:lnSpc>
                        <a:spcBef>
                          <a:spcPts val="200"/>
                        </a:spcBef>
                        <a:spcAft>
                          <a:spcPts val="200"/>
                        </a:spcAft>
                      </a:pPr>
                      <a:r>
                        <a:rPr lang="en-US" sz="1200" dirty="0">
                          <a:solidFill>
                            <a:srgbClr val="000000"/>
                          </a:solidFill>
                          <a:effectLst/>
                        </a:rPr>
                        <a:t>(Rybelsus®)</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0" marR="0">
                        <a:lnSpc>
                          <a:spcPct val="115000"/>
                        </a:lnSpc>
                        <a:spcBef>
                          <a:spcPts val="200"/>
                        </a:spcBef>
                        <a:spcAft>
                          <a:spcPts val="200"/>
                        </a:spcAft>
                      </a:pPr>
                      <a:r>
                        <a:rPr lang="en-US" sz="1200" dirty="0">
                          <a:solidFill>
                            <a:srgbClr val="000000"/>
                          </a:solidFill>
                          <a:effectLst/>
                        </a:rPr>
                        <a:t>Novo Nordisk</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200" dirty="0">
                          <a:solidFill>
                            <a:srgbClr val="000000"/>
                          </a:solidFill>
                          <a:effectLst/>
                        </a:rPr>
                        <a:t>Adjunct to diet and exercise to improve glycemic control in adults with T2DM</a:t>
                      </a:r>
                    </a:p>
                    <a:p>
                      <a:pPr marL="0" marR="0">
                        <a:lnSpc>
                          <a:spcPct val="115000"/>
                        </a:lnSpc>
                        <a:spcBef>
                          <a:spcPts val="200"/>
                        </a:spcBef>
                        <a:spcAft>
                          <a:spcPts val="200"/>
                        </a:spcAft>
                      </a:pPr>
                      <a:r>
                        <a:rPr lang="en-US" sz="1200" dirty="0">
                          <a:solidFill>
                            <a:srgbClr val="000000"/>
                          </a:solidFill>
                          <a:effectLst/>
                        </a:rPr>
                        <a:t> </a:t>
                      </a:r>
                      <a:endParaRPr lang="en-US"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1813556"/>
                  </a:ext>
                </a:extLst>
              </a:tr>
            </a:tbl>
          </a:graphicData>
        </a:graphic>
      </p:graphicFrame>
    </p:spTree>
    <p:extLst>
      <p:ext uri="{BB962C8B-B14F-4D97-AF65-F5344CB8AC3E}">
        <p14:creationId xmlns:p14="http://schemas.microsoft.com/office/powerpoint/2010/main" val="14775204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
            <a:ext cx="8229600" cy="66675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14300" y="666751"/>
            <a:ext cx="8915400" cy="4219318"/>
          </a:xfrm>
        </p:spPr>
        <p:txBody>
          <a:bodyPr/>
          <a:lstStyle/>
          <a:p>
            <a:r>
              <a:rPr lang="en-US" sz="1800" dirty="0">
                <a:solidFill>
                  <a:srgbClr val="000000"/>
                </a:solidFill>
              </a:rPr>
              <a:t>It is estimated that over 34 million people in the US have diabetes; type 2 diabetes (T2DM) accounts for about 90% to 95% of all diagnosed cases of diabetes in adults</a:t>
            </a:r>
          </a:p>
          <a:p>
            <a:r>
              <a:rPr lang="en-US" sz="1800" dirty="0">
                <a:solidFill>
                  <a:schemeClr val="tx1">
                    <a:lumMod val="50000"/>
                  </a:schemeClr>
                </a:solidFill>
              </a:rPr>
              <a:t>Per the latest American Diabetes Association (</a:t>
            </a:r>
            <a:r>
              <a:rPr lang="en-US" sz="1800" dirty="0">
                <a:solidFill>
                  <a:srgbClr val="000000"/>
                </a:solidFill>
              </a:rPr>
              <a:t>ADA)</a:t>
            </a:r>
            <a:r>
              <a:rPr lang="en-US" sz="1800" dirty="0">
                <a:solidFill>
                  <a:schemeClr val="tx1">
                    <a:lumMod val="50000"/>
                  </a:schemeClr>
                </a:solidFill>
              </a:rPr>
              <a:t>, </a:t>
            </a:r>
            <a:r>
              <a:rPr lang="en-US" sz="1800" dirty="0">
                <a:solidFill>
                  <a:srgbClr val="000000"/>
                </a:solidFill>
              </a:rPr>
              <a:t>American Association of Clinical Endocrinologists (AACE)/American College of Endocrinology (ACE), American College of Physicians (ACP), and meta-analyses, metformin is recommended as first line therapy for the treatment of T2DM, along with lifestyle interventions, unless metformin is contraindicated</a:t>
            </a:r>
          </a:p>
          <a:p>
            <a:r>
              <a:rPr lang="en-US" sz="1800" dirty="0">
                <a:solidFill>
                  <a:srgbClr val="000000"/>
                </a:solidFill>
              </a:rPr>
              <a:t>Per the 2021 ADA Standards of Medical Care in Diabetes, if metformin fails to produce the target HbA1c after 3 months of therapy, a thiazolidinedione (TZD), sulfonylurea (SU), dipeptidyl peptidase-4 (DPP-4) inhibitor, SGLT2 inhibitor, glucagon-like peptide-1 (GLP-1) receptor agonist, or basal insulin should be added in patients </a:t>
            </a:r>
            <a:r>
              <a:rPr lang="en-US" sz="1800" i="1" dirty="0">
                <a:solidFill>
                  <a:srgbClr val="000000"/>
                </a:solidFill>
              </a:rPr>
              <a:t>without</a:t>
            </a:r>
            <a:r>
              <a:rPr lang="en-US" sz="1800" dirty="0">
                <a:solidFill>
                  <a:srgbClr val="000000"/>
                </a:solidFill>
              </a:rPr>
              <a:t> atherosclerotic cardiovascular disease (ASCVD) or CKD</a:t>
            </a:r>
          </a:p>
          <a:p>
            <a:endParaRPr lang="en-US" sz="2000" dirty="0"/>
          </a:p>
        </p:txBody>
      </p:sp>
    </p:spTree>
    <p:extLst>
      <p:ext uri="{BB962C8B-B14F-4D97-AF65-F5344CB8AC3E}">
        <p14:creationId xmlns:p14="http://schemas.microsoft.com/office/powerpoint/2010/main" val="34929507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4038599"/>
          </a:xfrm>
        </p:spPr>
        <p:txBody>
          <a:bodyPr/>
          <a:lstStyle/>
          <a:p>
            <a:r>
              <a:rPr lang="en-US" sz="1700" dirty="0">
                <a:solidFill>
                  <a:srgbClr val="000000"/>
                </a:solidFill>
              </a:rPr>
              <a:t>In patients </a:t>
            </a:r>
            <a:r>
              <a:rPr lang="en-US" sz="1700" i="1" dirty="0">
                <a:solidFill>
                  <a:srgbClr val="000000"/>
                </a:solidFill>
              </a:rPr>
              <a:t>with</a:t>
            </a:r>
            <a:r>
              <a:rPr lang="en-US" sz="1700" dirty="0">
                <a:solidFill>
                  <a:srgbClr val="000000"/>
                </a:solidFill>
              </a:rPr>
              <a:t> ASCVD or CKD, the addition of an agent with known CV or renal benefit (select GLP-1 agonist or select SLGT2 inhibitor) is preferred</a:t>
            </a:r>
          </a:p>
          <a:p>
            <a:r>
              <a:rPr lang="en-US" sz="1700" dirty="0">
                <a:solidFill>
                  <a:srgbClr val="000000"/>
                </a:solidFill>
              </a:rPr>
              <a:t>The selection of medications should be patient-centric and prescribers should consider potential issues such as HbA1c target, impact on weight and hypoglycemia, side effects, the frequency and mode of administration, patient adherence, patient preference, and cost</a:t>
            </a:r>
          </a:p>
          <a:p>
            <a:r>
              <a:rPr lang="en-US" sz="1700" dirty="0">
                <a:solidFill>
                  <a:srgbClr val="000000"/>
                </a:solidFill>
              </a:rPr>
              <a:t>TZDs and SUs are generally considered less safe than GLP-1 receptor agonists, SGLT2 inhibitors, DPP-4 inhibitors, or alpha-glucosidase inhibitors</a:t>
            </a:r>
          </a:p>
          <a:p>
            <a:r>
              <a:rPr lang="en-US" sz="1700" dirty="0">
                <a:solidFill>
                  <a:srgbClr val="000000"/>
                </a:solidFill>
              </a:rPr>
              <a:t>Per the 2020 AACE/ACE guidelines, agents for monotherapy are recommended in the following order (highest to lowest recommendation): metformin, GLP-1 receptor agonists, SGLT2 inhibitors, DPP-4 inhibitors, or alpha-glucosidase inhibitor </a:t>
            </a:r>
          </a:p>
          <a:p>
            <a:r>
              <a:rPr lang="en-US" sz="1700" dirty="0">
                <a:solidFill>
                  <a:schemeClr val="tx1">
                    <a:lumMod val="50000"/>
                  </a:schemeClr>
                </a:solidFill>
              </a:rPr>
              <a:t>AACE/ACE indicate that Victoza, Jardiance, and Qtern may offer renal and CV benefit. They also suggest that Onglyza and Nesina may be associated with possible CV risk; there may be increased risk of bone fractures with Invokana; and increased congestive heart failure (HF) risk with sulfonylureas, glinides, and insulin</a:t>
            </a:r>
          </a:p>
          <a:p>
            <a:endParaRPr lang="en-US" sz="2000" dirty="0"/>
          </a:p>
        </p:txBody>
      </p:sp>
    </p:spTree>
    <p:extLst>
      <p:ext uri="{BB962C8B-B14F-4D97-AF65-F5344CB8AC3E}">
        <p14:creationId xmlns:p14="http://schemas.microsoft.com/office/powerpoint/2010/main" val="11117831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19150"/>
            <a:ext cx="8915400" cy="3886200"/>
          </a:xfrm>
        </p:spPr>
        <p:txBody>
          <a:bodyPr/>
          <a:lstStyle/>
          <a:p>
            <a:pPr marR="0">
              <a:spcAft>
                <a:spcPts val="600"/>
              </a:spcAft>
              <a:tabLst>
                <a:tab pos="228600" algn="l"/>
                <a:tab pos="914400" algn="l"/>
                <a:tab pos="1371600" algn="l"/>
                <a:tab pos="1828800" algn="l"/>
                <a:tab pos="2286000" algn="l"/>
              </a:tabLst>
            </a:pPr>
            <a:r>
              <a:rPr lang="en-US" sz="2000" dirty="0">
                <a:solidFill>
                  <a:srgbClr val="000000"/>
                </a:solidFill>
              </a:rPr>
              <a:t>In 2020 the ACC published an expert consensus decision pathway for CV risk reduction in patients with T2DM</a:t>
            </a:r>
          </a:p>
          <a:p>
            <a:pPr marR="0">
              <a:spcAft>
                <a:spcPts val="600"/>
              </a:spcAft>
              <a:tabLst>
                <a:tab pos="228600" algn="l"/>
                <a:tab pos="914400" algn="l"/>
                <a:tab pos="1371600" algn="l"/>
                <a:tab pos="1828800" algn="l"/>
                <a:tab pos="2286000" algn="l"/>
              </a:tabLst>
            </a:pPr>
            <a:r>
              <a:rPr lang="en-US" sz="2000" dirty="0">
                <a:solidFill>
                  <a:srgbClr val="000000"/>
                </a:solidFill>
              </a:rPr>
              <a:t>An SGLT2 inhibitor or a GLP-1RA may be initiated in any patient with T2DM and ASCVD at the time of diagnosis of T2DM or ASCVD or any time after diagnosis</a:t>
            </a:r>
          </a:p>
          <a:p>
            <a:pPr marR="0">
              <a:spcAft>
                <a:spcPts val="600"/>
              </a:spcAft>
              <a:tabLst>
                <a:tab pos="228600" algn="l"/>
                <a:tab pos="914400" algn="l"/>
                <a:tab pos="1371600" algn="l"/>
                <a:tab pos="1828800" algn="l"/>
                <a:tab pos="2286000" algn="l"/>
              </a:tabLst>
            </a:pPr>
            <a:r>
              <a:rPr lang="en-US" sz="2000" dirty="0">
                <a:solidFill>
                  <a:srgbClr val="000000"/>
                </a:solidFill>
              </a:rPr>
              <a:t>An agent from either class can also be started in patients with T2DM without established ASCVD but who are at high risk of ASCVD</a:t>
            </a:r>
          </a:p>
          <a:p>
            <a:pPr marR="0">
              <a:spcAft>
                <a:spcPts val="600"/>
              </a:spcAft>
              <a:tabLst>
                <a:tab pos="228600" algn="l"/>
                <a:tab pos="914400" algn="l"/>
                <a:tab pos="1371600" algn="l"/>
                <a:tab pos="1828800" algn="l"/>
                <a:tab pos="2286000" algn="l"/>
              </a:tabLst>
            </a:pPr>
            <a:r>
              <a:rPr lang="en-US" sz="2000" dirty="0">
                <a:solidFill>
                  <a:srgbClr val="000000"/>
                </a:solidFill>
              </a:rPr>
              <a:t>In addition, initiation of an SGLT2 inhibitor with demonstrated CV or renal benefit is recommended in patients with HF and/or diabetic kidney disease</a:t>
            </a:r>
          </a:p>
          <a:p>
            <a:pPr marR="0">
              <a:spcAft>
                <a:spcPts val="600"/>
              </a:spcAft>
              <a:tabLst>
                <a:tab pos="228600" algn="l"/>
                <a:tab pos="914400" algn="l"/>
                <a:tab pos="1371600" algn="l"/>
                <a:tab pos="1828800" algn="l"/>
                <a:tab pos="2286000" algn="l"/>
              </a:tabLst>
            </a:pPr>
            <a:r>
              <a:rPr lang="en-US" sz="2000" dirty="0">
                <a:solidFill>
                  <a:srgbClr val="000000"/>
                </a:solidFill>
              </a:rPr>
              <a:t>A GLP-1RA is an alternative in patients with eGFR &lt; 30 ml/min/1.73 m2</a:t>
            </a:r>
          </a:p>
          <a:p>
            <a:endParaRPr lang="en-US" sz="2000" dirty="0"/>
          </a:p>
        </p:txBody>
      </p:sp>
    </p:spTree>
    <p:extLst>
      <p:ext uri="{BB962C8B-B14F-4D97-AF65-F5344CB8AC3E}">
        <p14:creationId xmlns:p14="http://schemas.microsoft.com/office/powerpoint/2010/main" val="3509282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19150"/>
            <a:ext cx="8915400" cy="3886200"/>
          </a:xfrm>
        </p:spPr>
        <p:txBody>
          <a:bodyPr/>
          <a:lstStyle/>
          <a:p>
            <a:pPr>
              <a:spcAft>
                <a:spcPts val="600"/>
              </a:spcAft>
              <a:tabLst>
                <a:tab pos="228600" algn="l"/>
                <a:tab pos="914400" algn="l"/>
                <a:tab pos="1371600" algn="l"/>
                <a:tab pos="1828800" algn="l"/>
                <a:tab pos="2286000" algn="l"/>
              </a:tabLst>
            </a:pPr>
            <a:r>
              <a:rPr lang="en-US" sz="1800" dirty="0">
                <a:solidFill>
                  <a:srgbClr val="000000"/>
                </a:solidFill>
              </a:rPr>
              <a:t>In 2019, the ADA and the European Association for the Study of Diabetes (EASD) released a brief update to be used in conjunction with their 2018 consensus report </a:t>
            </a:r>
          </a:p>
          <a:p>
            <a:pPr>
              <a:spcAft>
                <a:spcPts val="600"/>
              </a:spcAft>
              <a:tabLst>
                <a:tab pos="228600" algn="l"/>
                <a:tab pos="914400" algn="l"/>
                <a:tab pos="1371600" algn="l"/>
                <a:tab pos="1828800" algn="l"/>
                <a:tab pos="2286000" algn="l"/>
              </a:tabLst>
            </a:pPr>
            <a:r>
              <a:rPr lang="en-US" sz="1800" dirty="0">
                <a:solidFill>
                  <a:srgbClr val="000000"/>
                </a:solidFill>
              </a:rPr>
              <a:t>In appropriate high-risk individuals with T2DM, the decision to treat with a GLP-1RA or SGLT2 inhibitor to reduce MACE, hospitalization for HF, CV death, or CKD progression should be considered independently of baseline HbA1c or individualized HbA1c target.</a:t>
            </a:r>
          </a:p>
          <a:p>
            <a:pPr>
              <a:spcAft>
                <a:spcPts val="600"/>
              </a:spcAft>
              <a:tabLst>
                <a:tab pos="228600" algn="l"/>
                <a:tab pos="914400" algn="l"/>
                <a:tab pos="1371600" algn="l"/>
                <a:tab pos="1828800" algn="l"/>
                <a:tab pos="2286000" algn="l"/>
              </a:tabLst>
            </a:pPr>
            <a:r>
              <a:rPr lang="en-US" sz="1800" dirty="0">
                <a:solidFill>
                  <a:srgbClr val="000000"/>
                </a:solidFill>
              </a:rPr>
              <a:t>For patients with T2DM and established ASCVD, GLP-1RAs demonstrate the highest level of benefit</a:t>
            </a:r>
          </a:p>
          <a:p>
            <a:pPr>
              <a:spcAft>
                <a:spcPts val="600"/>
              </a:spcAft>
              <a:tabLst>
                <a:tab pos="228600" algn="l"/>
                <a:tab pos="914400" algn="l"/>
                <a:tab pos="1371600" algn="l"/>
                <a:tab pos="1828800" algn="l"/>
                <a:tab pos="2286000" algn="l"/>
              </a:tabLst>
            </a:pPr>
            <a:r>
              <a:rPr lang="en-US" sz="1800" dirty="0">
                <a:solidFill>
                  <a:srgbClr val="000000"/>
                </a:solidFill>
              </a:rPr>
              <a:t>To reduce risk of MACE, GLP-1RAs can also be considered in patients with T2DM at high risk for ASCVD, particularly those ≥ 55 years of age with coronary, carotid or lower extremity artery stenosis &gt; 50%, left ventricular hypertrophy, eGFR &lt; 60 mL/min/1.73 m², or albuminuria</a:t>
            </a:r>
          </a:p>
          <a:p>
            <a:pPr marL="0" indent="0">
              <a:buNone/>
            </a:pPr>
            <a:endParaRPr lang="en-US" sz="1800" dirty="0">
              <a:solidFill>
                <a:schemeClr val="tx1">
                  <a:lumMod val="50000"/>
                </a:schemeClr>
              </a:solidFill>
            </a:endParaRPr>
          </a:p>
          <a:p>
            <a:endParaRPr lang="en-US" sz="2000" dirty="0"/>
          </a:p>
        </p:txBody>
      </p:sp>
    </p:spTree>
    <p:extLst>
      <p:ext uri="{BB962C8B-B14F-4D97-AF65-F5344CB8AC3E}">
        <p14:creationId xmlns:p14="http://schemas.microsoft.com/office/powerpoint/2010/main" val="231721182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95350"/>
            <a:ext cx="8915400" cy="3810000"/>
          </a:xfrm>
        </p:spPr>
        <p:txBody>
          <a:bodyPr/>
          <a:lstStyle/>
          <a:p>
            <a:pPr marR="0">
              <a:spcAft>
                <a:spcPts val="600"/>
              </a:spcAft>
              <a:tabLst>
                <a:tab pos="228600" algn="l"/>
                <a:tab pos="914400" algn="l"/>
                <a:tab pos="1371600" algn="l"/>
                <a:tab pos="1828800" algn="l"/>
                <a:tab pos="2286000" algn="l"/>
              </a:tabLst>
            </a:pPr>
            <a:r>
              <a:rPr lang="en-US" sz="2000" dirty="0">
                <a:solidFill>
                  <a:srgbClr val="000000"/>
                </a:solidFill>
              </a:rPr>
              <a:t>For patients with or without established ASCVD, but with HFrEF (EF &lt; 45%) or CKD (eGFR 30 to ≤ 60 mL/min/1.73 m² or UACR &gt; 30 mg/g, particularly UACR &gt;300 mg/g), SGLT2 inhibitors are associated with the highest level of benefit T2DM and HF, particularly those with HFrEF, to reduce hospitalization for HF (hHF), MACE, and CV death</a:t>
            </a:r>
          </a:p>
          <a:p>
            <a:pPr marR="0">
              <a:spcAft>
                <a:spcPts val="600"/>
              </a:spcAft>
              <a:tabLst>
                <a:tab pos="228600" algn="l"/>
                <a:tab pos="914400" algn="l"/>
                <a:tab pos="1371600" algn="l"/>
                <a:tab pos="1828800" algn="l"/>
                <a:tab pos="2286000" algn="l"/>
              </a:tabLst>
            </a:pPr>
            <a:r>
              <a:rPr lang="en-US" sz="2000" dirty="0">
                <a:solidFill>
                  <a:srgbClr val="000000"/>
                </a:solidFill>
              </a:rPr>
              <a:t>SGLT2 inhibitors are recommended to prevent the progression of CKD, hHF, MACE and CV death in patients with T2DM with CKD</a:t>
            </a:r>
          </a:p>
          <a:p>
            <a:pPr marR="0">
              <a:spcAft>
                <a:spcPts val="600"/>
              </a:spcAft>
              <a:tabLst>
                <a:tab pos="228600" algn="l"/>
                <a:tab pos="914400" algn="l"/>
                <a:tab pos="1371600" algn="l"/>
                <a:tab pos="1828800" algn="l"/>
                <a:tab pos="2286000" algn="l"/>
              </a:tabLst>
            </a:pPr>
            <a:r>
              <a:rPr lang="en-US" sz="2000" dirty="0">
                <a:solidFill>
                  <a:srgbClr val="000000"/>
                </a:solidFill>
              </a:rPr>
              <a:t>They also advise that SGLT2 inhibitors should be used cautiously after much discussion with the patient in those with foot ulcers or at high risk for amputation</a:t>
            </a:r>
          </a:p>
          <a:p>
            <a:pPr marL="0" indent="0">
              <a:buNone/>
            </a:pPr>
            <a:endParaRPr lang="en-US" sz="1800" dirty="0">
              <a:solidFill>
                <a:schemeClr val="tx1">
                  <a:lumMod val="50000"/>
                </a:schemeClr>
              </a:solidFill>
            </a:endParaRPr>
          </a:p>
          <a:p>
            <a:endParaRPr lang="en-US" sz="2000" dirty="0"/>
          </a:p>
        </p:txBody>
      </p:sp>
    </p:spTree>
    <p:extLst>
      <p:ext uri="{BB962C8B-B14F-4D97-AF65-F5344CB8AC3E}">
        <p14:creationId xmlns:p14="http://schemas.microsoft.com/office/powerpoint/2010/main" val="41903252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895350"/>
            <a:ext cx="8915400" cy="3810000"/>
          </a:xfrm>
        </p:spPr>
        <p:txBody>
          <a:bodyPr/>
          <a:lstStyle/>
          <a:p>
            <a:r>
              <a:rPr lang="en-US" sz="1800" dirty="0">
                <a:solidFill>
                  <a:srgbClr val="000000"/>
                </a:solidFill>
              </a:rPr>
              <a:t>In 2017, the ACP updated their recommendations for T2DM and advised that metformin can be safely used in patients with mild renal impairment and in select patients with moderate impairment</a:t>
            </a:r>
          </a:p>
          <a:p>
            <a:r>
              <a:rPr lang="en-US" sz="1800" dirty="0">
                <a:solidFill>
                  <a:srgbClr val="000000"/>
                </a:solidFill>
              </a:rPr>
              <a:t>The ACP’s revised guidelines for T2DM suggest a sulfonylurea, TZD, SGLT-2 inhibitor, or a DPP-4 inhibitor as preferred second-line treatments</a:t>
            </a:r>
          </a:p>
          <a:p>
            <a:r>
              <a:rPr lang="en-US" sz="1800" dirty="0">
                <a:solidFill>
                  <a:srgbClr val="000000"/>
                </a:solidFill>
              </a:rPr>
              <a:t>The 2018 World Health Organization (WHO) guidelines for treatment intensification in patients with T2DM recommend addition of a DPP-4 inhibitor, a SGLT2 inhibitor, or a TZD if insulin is unsuitable in patients with T2DM who do not achieve glycemic control with metformin and/or a sulfonylurea</a:t>
            </a:r>
          </a:p>
          <a:p>
            <a:r>
              <a:rPr lang="en-US" sz="1800" dirty="0">
                <a:solidFill>
                  <a:schemeClr val="tx1">
                    <a:lumMod val="50000"/>
                  </a:schemeClr>
                </a:solidFill>
              </a:rPr>
              <a:t>Amylin Analogues slow gastric emptying, suppress glucagon secretion, and centrally modulate appetite. They may also be used for type 1 diabetes</a:t>
            </a:r>
          </a:p>
          <a:p>
            <a:endParaRPr lang="en-US" sz="2000" dirty="0"/>
          </a:p>
        </p:txBody>
      </p:sp>
    </p:spTree>
    <p:extLst>
      <p:ext uri="{BB962C8B-B14F-4D97-AF65-F5344CB8AC3E}">
        <p14:creationId xmlns:p14="http://schemas.microsoft.com/office/powerpoint/2010/main" val="40421965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A30D-B996-4535-864D-3D68E66A4656}"/>
              </a:ext>
            </a:extLst>
          </p:cNvPr>
          <p:cNvSpPr>
            <a:spLocks noGrp="1"/>
          </p:cNvSpPr>
          <p:nvPr>
            <p:ph type="title"/>
          </p:nvPr>
        </p:nvSpPr>
        <p:spPr>
          <a:xfrm>
            <a:off x="457200" y="133351"/>
            <a:ext cx="8229600" cy="533400"/>
          </a:xfrm>
        </p:spPr>
        <p:txBody>
          <a:bodyPr/>
          <a:lstStyle/>
          <a:p>
            <a:r>
              <a:rPr lang="en-US" altLang="en-US" dirty="0"/>
              <a:t>Hypoglycemics, Incretin Mimetics/Enhancers</a:t>
            </a:r>
            <a:endParaRPr lang="en-US" dirty="0"/>
          </a:p>
        </p:txBody>
      </p:sp>
      <p:sp>
        <p:nvSpPr>
          <p:cNvPr id="3" name="Content Placeholder 2">
            <a:extLst>
              <a:ext uri="{FF2B5EF4-FFF2-40B4-BE49-F238E27FC236}">
                <a16:creationId xmlns:a16="http://schemas.microsoft.com/office/drawing/2014/main" id="{958CC12E-7C66-4171-B6B1-39E3D4F0D14D}"/>
              </a:ext>
            </a:extLst>
          </p:cNvPr>
          <p:cNvSpPr>
            <a:spLocks noGrp="1"/>
          </p:cNvSpPr>
          <p:nvPr>
            <p:ph idx="1"/>
          </p:nvPr>
        </p:nvSpPr>
        <p:spPr>
          <a:xfrm>
            <a:off x="152400" y="666750"/>
            <a:ext cx="8915400" cy="4038600"/>
          </a:xfrm>
        </p:spPr>
        <p:txBody>
          <a:bodyPr/>
          <a:lstStyle/>
          <a:p>
            <a:r>
              <a:rPr lang="en-US" sz="1800" dirty="0">
                <a:solidFill>
                  <a:schemeClr val="tx1">
                    <a:lumMod val="50000"/>
                  </a:schemeClr>
                </a:solidFill>
              </a:rPr>
              <a:t>DPP-4 Enzyme Inhibitors increase insulin secretion and reduce glucagon secretion by preventing inactivation of GLP-1</a:t>
            </a:r>
          </a:p>
          <a:p>
            <a:r>
              <a:rPr lang="en-US" sz="1800" dirty="0">
                <a:solidFill>
                  <a:schemeClr val="tx1">
                    <a:lumMod val="50000"/>
                  </a:schemeClr>
                </a:solidFill>
              </a:rPr>
              <a:t>GLP-1 Receptor Agonists enhance glucose-dependent insulin secretion, suppress elevated glucagon secretion, and slow gastric emptying</a:t>
            </a:r>
          </a:p>
          <a:p>
            <a:r>
              <a:rPr lang="en-US" sz="1800" dirty="0">
                <a:solidFill>
                  <a:schemeClr val="tx1">
                    <a:lumMod val="50000"/>
                  </a:schemeClr>
                </a:solidFill>
              </a:rPr>
              <a:t>HbA1c improvements for Amylin Analogues average 0.3% to 0.6% with a potential weight reduction of 0.5 kg to 1.5 kg</a:t>
            </a:r>
          </a:p>
          <a:p>
            <a:r>
              <a:rPr lang="en-US" sz="1800" dirty="0">
                <a:solidFill>
                  <a:schemeClr val="tx1">
                    <a:lumMod val="50000"/>
                  </a:schemeClr>
                </a:solidFill>
              </a:rPr>
              <a:t>HbA1c improvements for DPP-4s average 0.5% to 1%. These agents are weight-neutral and have a low hypoglycemia risk when used as monotherapy or in conjunction with metformin</a:t>
            </a:r>
          </a:p>
          <a:p>
            <a:r>
              <a:rPr lang="en-US" sz="1800" dirty="0">
                <a:solidFill>
                  <a:srgbClr val="000000"/>
                </a:solidFill>
              </a:rPr>
              <a:t>For GLP-1 receptor agonists, Tanzeum averages HbA1c reductions of 0.7% to 0.9%; Trulicity averages 0.7% to 1.6%; Byetta/Bydureon and Victoza average reductions in HbA1c of 0.5% to 1.6%; Adlyxin reductions average 0.3% to 0.65%; and Ozempic reductions of 1.4% to 1.5% </a:t>
            </a:r>
          </a:p>
          <a:p>
            <a:pPr marL="0" indent="0">
              <a:buNone/>
            </a:pPr>
            <a:endParaRPr lang="en-US" sz="1800" dirty="0">
              <a:solidFill>
                <a:schemeClr val="tx1">
                  <a:lumMod val="50000"/>
                </a:schemeClr>
              </a:solidFill>
            </a:endParaRPr>
          </a:p>
          <a:p>
            <a:endParaRPr lang="en-US" sz="2000" dirty="0"/>
          </a:p>
        </p:txBody>
      </p:sp>
    </p:spTree>
    <p:extLst>
      <p:ext uri="{BB962C8B-B14F-4D97-AF65-F5344CB8AC3E}">
        <p14:creationId xmlns:p14="http://schemas.microsoft.com/office/powerpoint/2010/main" val="1508104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Examples</a:t>
            </a:r>
          </a:p>
        </p:txBody>
      </p:sp>
      <p:sp>
        <p:nvSpPr>
          <p:cNvPr id="6" name="Content Placeholder 5"/>
          <p:cNvSpPr>
            <a:spLocks noGrp="1"/>
          </p:cNvSpPr>
          <p:nvPr>
            <p:ph idx="1"/>
          </p:nvPr>
        </p:nvSpPr>
        <p:spPr>
          <a:xfrm>
            <a:off x="457200" y="819150"/>
            <a:ext cx="8229600" cy="3623072"/>
          </a:xfrm>
        </p:spPr>
        <p:txBody>
          <a:bodyPr/>
          <a:lstStyle/>
          <a:p>
            <a:pPr marL="0" indent="0">
              <a:buNone/>
            </a:pPr>
            <a:r>
              <a:rPr lang="en-US" sz="2000" i="1" dirty="0"/>
              <a:t>Scenario: The Committee is discussing whether it should delete Pneumovax from the Drug List because of reported correlations with Guillain-Barre Syndrome. </a:t>
            </a:r>
          </a:p>
          <a:p>
            <a:pPr marL="0" indent="0">
              <a:buNone/>
            </a:pPr>
            <a:endParaRPr lang="en-US" sz="2000" i="1" dirty="0"/>
          </a:p>
          <a:p>
            <a:r>
              <a:rPr lang="en-US" sz="2000" dirty="0">
                <a:solidFill>
                  <a:schemeClr val="accent3"/>
                </a:solidFill>
              </a:rPr>
              <a:t>Example 1: </a:t>
            </a:r>
            <a:r>
              <a:rPr lang="en-US" sz="2000" dirty="0"/>
              <a:t>You own stock in Merck. Does it matter how much Pfizer stock you own?  Is it on your disclosure form?</a:t>
            </a:r>
          </a:p>
          <a:p>
            <a:r>
              <a:rPr lang="en-US" sz="2000" dirty="0">
                <a:solidFill>
                  <a:schemeClr val="accent3"/>
                </a:solidFill>
              </a:rPr>
              <a:t>Example 2: </a:t>
            </a:r>
            <a:r>
              <a:rPr lang="en-US" sz="2000" dirty="0"/>
              <a:t>You’re a physician who prefers Prevnar to Pneumovax, or vice versa.</a:t>
            </a:r>
          </a:p>
          <a:p>
            <a:r>
              <a:rPr lang="en-US" sz="2000" dirty="0">
                <a:solidFill>
                  <a:schemeClr val="accent3"/>
                </a:solidFill>
              </a:rPr>
              <a:t>Example 3: </a:t>
            </a:r>
            <a:r>
              <a:rPr lang="en-US" sz="2000" dirty="0"/>
              <a:t>You’re a paid consultant on Prevnar (or Pneumovax). </a:t>
            </a:r>
          </a:p>
          <a:p>
            <a:r>
              <a:rPr lang="en-US" sz="2000" dirty="0">
                <a:solidFill>
                  <a:schemeClr val="accent3"/>
                </a:solidFill>
              </a:rPr>
              <a:t>Example 4: </a:t>
            </a:r>
            <a:r>
              <a:rPr lang="en-US" sz="2000" dirty="0"/>
              <a:t>Your spouse is a paid consultant on Pneumovax.</a:t>
            </a:r>
          </a:p>
          <a:p>
            <a:r>
              <a:rPr lang="en-US" sz="2000" dirty="0">
                <a:solidFill>
                  <a:schemeClr val="accent3"/>
                </a:solidFill>
              </a:rPr>
              <a:t>Example 5: </a:t>
            </a:r>
            <a:r>
              <a:rPr lang="en-US" sz="2000" dirty="0"/>
              <a:t>Your cousin’s spouse is a Pfizer employee.</a:t>
            </a:r>
          </a:p>
        </p:txBody>
      </p:sp>
    </p:spTree>
    <p:extLst>
      <p:ext uri="{BB962C8B-B14F-4D97-AF65-F5344CB8AC3E}">
        <p14:creationId xmlns:p14="http://schemas.microsoft.com/office/powerpoint/2010/main" val="37058828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3EF7-2633-489A-9469-F1A57CE79035}"/>
              </a:ext>
            </a:extLst>
          </p:cNvPr>
          <p:cNvSpPr>
            <a:spLocks noGrp="1"/>
          </p:cNvSpPr>
          <p:nvPr>
            <p:ph type="ctrTitle"/>
          </p:nvPr>
        </p:nvSpPr>
        <p:spPr/>
        <p:txBody>
          <a:bodyPr/>
          <a:lstStyle/>
          <a:p>
            <a:r>
              <a:rPr lang="en-US" altLang="en-US" sz="3600" dirty="0"/>
              <a:t>Hypoglycemics, Insulin and Related Agents</a:t>
            </a:r>
            <a:endParaRPr lang="en-US" sz="3600" dirty="0"/>
          </a:p>
        </p:txBody>
      </p:sp>
      <p:sp>
        <p:nvSpPr>
          <p:cNvPr id="5" name="Subtitle 4">
            <a:extLst>
              <a:ext uri="{FF2B5EF4-FFF2-40B4-BE49-F238E27FC236}">
                <a16:creationId xmlns:a16="http://schemas.microsoft.com/office/drawing/2014/main" id="{3296F353-826C-41EE-BEFE-A3A5373CD0D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639108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771-F401-4CA3-A8C1-3E1E78A50A12}"/>
              </a:ext>
            </a:extLst>
          </p:cNvPr>
          <p:cNvSpPr>
            <a:spLocks noGrp="1"/>
          </p:cNvSpPr>
          <p:nvPr>
            <p:ph type="title"/>
          </p:nvPr>
        </p:nvSpPr>
        <p:spPr>
          <a:xfrm>
            <a:off x="457200" y="135639"/>
            <a:ext cx="8229600" cy="607311"/>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A666FBC1-1B48-448C-89E2-039EDC1FCAA7}"/>
              </a:ext>
            </a:extLst>
          </p:cNvPr>
          <p:cNvSpPr>
            <a:spLocks noGrp="1"/>
          </p:cNvSpPr>
          <p:nvPr>
            <p:ph idx="1"/>
          </p:nvPr>
        </p:nvSpPr>
        <p:spPr>
          <a:xfrm>
            <a:off x="457200" y="895350"/>
            <a:ext cx="8229600" cy="3165872"/>
          </a:xfrm>
        </p:spPr>
        <p:txBody>
          <a:bodyPr/>
          <a:lstStyle/>
          <a:p>
            <a:pPr>
              <a:buNone/>
            </a:pPr>
            <a:r>
              <a:rPr lang="en-US" altLang="en-US" sz="2000" b="1" i="1" dirty="0">
                <a:solidFill>
                  <a:schemeClr val="tx1">
                    <a:lumMod val="50000"/>
                  </a:schemeClr>
                </a:solidFill>
              </a:rPr>
              <a:t>Class Overview: Rapid-Acting Insulins</a:t>
            </a:r>
            <a:endParaRPr lang="en-US" sz="2000" b="1" i="1" dirty="0">
              <a:solidFill>
                <a:schemeClr val="tx1">
                  <a:lumMod val="50000"/>
                </a:schemeClr>
              </a:solidFill>
            </a:endParaRPr>
          </a:p>
          <a:p>
            <a:r>
              <a:rPr lang="en-US" sz="2000" dirty="0">
                <a:solidFill>
                  <a:schemeClr val="tx1">
                    <a:lumMod val="50000"/>
                  </a:schemeClr>
                </a:solidFill>
              </a:rPr>
              <a:t>human insulin inhalation powder - (Afrezza)</a:t>
            </a:r>
          </a:p>
          <a:p>
            <a:r>
              <a:rPr lang="en-US" sz="2000" dirty="0">
                <a:solidFill>
                  <a:schemeClr val="tx1">
                    <a:lumMod val="50000"/>
                  </a:schemeClr>
                </a:solidFill>
              </a:rPr>
              <a:t>insulin aspart - (Fiasp; Novolog)</a:t>
            </a:r>
          </a:p>
          <a:p>
            <a:r>
              <a:rPr lang="en-US" sz="2000" dirty="0">
                <a:solidFill>
                  <a:schemeClr val="tx1">
                    <a:lumMod val="50000"/>
                  </a:schemeClr>
                </a:solidFill>
              </a:rPr>
              <a:t>insulin glulisine - (Apidra)</a:t>
            </a:r>
          </a:p>
          <a:p>
            <a:r>
              <a:rPr lang="en-US" sz="2000" dirty="0">
                <a:solidFill>
                  <a:schemeClr val="tx1">
                    <a:lumMod val="50000"/>
                  </a:schemeClr>
                </a:solidFill>
              </a:rPr>
              <a:t>insulin lispro - (Admelog; Humalog; Humalog Junior)</a:t>
            </a:r>
          </a:p>
          <a:p>
            <a:r>
              <a:rPr lang="en-US" sz="2000" dirty="0">
                <a:solidFill>
                  <a:schemeClr val="tx1">
                    <a:lumMod val="50000"/>
                  </a:schemeClr>
                </a:solidFill>
              </a:rPr>
              <a:t>insulin lispro-aabc - (Lyumjev)</a:t>
            </a:r>
          </a:p>
          <a:p>
            <a:pPr>
              <a:buNone/>
            </a:pPr>
            <a:r>
              <a:rPr lang="en-US" altLang="en-US" sz="2000" b="1" i="1" dirty="0">
                <a:solidFill>
                  <a:schemeClr val="tx1">
                    <a:lumMod val="50000"/>
                  </a:schemeClr>
                </a:solidFill>
              </a:rPr>
              <a:t>Class Overview: Regular Insulins</a:t>
            </a:r>
            <a:endParaRPr lang="en-US" sz="2000" b="1" i="1" dirty="0">
              <a:solidFill>
                <a:schemeClr val="tx1">
                  <a:lumMod val="50000"/>
                </a:schemeClr>
              </a:solidFill>
            </a:endParaRPr>
          </a:p>
          <a:p>
            <a:r>
              <a:rPr lang="en-US" sz="2000" dirty="0">
                <a:solidFill>
                  <a:schemeClr val="tx1">
                    <a:lumMod val="50000"/>
                  </a:schemeClr>
                </a:solidFill>
              </a:rPr>
              <a:t>human insulin - (Humulin R; Novolin R)</a:t>
            </a:r>
          </a:p>
          <a:p>
            <a:pPr>
              <a:buNone/>
            </a:pPr>
            <a:r>
              <a:rPr lang="en-US" altLang="en-US" sz="2000" b="1" i="1" dirty="0">
                <a:solidFill>
                  <a:schemeClr val="tx1">
                    <a:lumMod val="50000"/>
                  </a:schemeClr>
                </a:solidFill>
              </a:rPr>
              <a:t>Class Overview: Intermediate Insulins</a:t>
            </a:r>
            <a:endParaRPr lang="en-US" sz="2000" b="1" i="1" dirty="0">
              <a:solidFill>
                <a:schemeClr val="tx1">
                  <a:lumMod val="50000"/>
                </a:schemeClr>
              </a:solidFill>
            </a:endParaRPr>
          </a:p>
          <a:p>
            <a:r>
              <a:rPr lang="en-US" sz="2000" dirty="0">
                <a:solidFill>
                  <a:schemeClr val="tx1">
                    <a:lumMod val="50000"/>
                  </a:schemeClr>
                </a:solidFill>
              </a:rPr>
              <a:t>human insulin NPH - (Humulin N; Novolin N)</a:t>
            </a:r>
          </a:p>
          <a:p>
            <a:endParaRPr lang="en-US" sz="2200" dirty="0"/>
          </a:p>
        </p:txBody>
      </p:sp>
    </p:spTree>
    <p:extLst>
      <p:ext uri="{BB962C8B-B14F-4D97-AF65-F5344CB8AC3E}">
        <p14:creationId xmlns:p14="http://schemas.microsoft.com/office/powerpoint/2010/main" val="217671037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EFFF-58ED-4F72-999C-6FBA0267139D}"/>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AF0A6B0-7989-49F5-82E0-F5B6EE7F7E83}"/>
              </a:ext>
            </a:extLst>
          </p:cNvPr>
          <p:cNvSpPr>
            <a:spLocks noGrp="1"/>
          </p:cNvSpPr>
          <p:nvPr>
            <p:ph idx="1"/>
          </p:nvPr>
        </p:nvSpPr>
        <p:spPr>
          <a:xfrm>
            <a:off x="456210" y="1047750"/>
            <a:ext cx="8229600" cy="3013472"/>
          </a:xfrm>
        </p:spPr>
        <p:txBody>
          <a:bodyPr/>
          <a:lstStyle/>
          <a:p>
            <a:pPr>
              <a:buNone/>
            </a:pPr>
            <a:r>
              <a:rPr lang="en-US" altLang="en-US" sz="2000" b="1" i="1" dirty="0">
                <a:solidFill>
                  <a:schemeClr val="tx1">
                    <a:lumMod val="50000"/>
                  </a:schemeClr>
                </a:solidFill>
              </a:rPr>
              <a:t>Class Overview: Long-Acting Insulins</a:t>
            </a:r>
            <a:endParaRPr lang="en-US" sz="2000" b="1" i="1" dirty="0">
              <a:solidFill>
                <a:schemeClr val="tx1">
                  <a:lumMod val="50000"/>
                </a:schemeClr>
              </a:solidFill>
            </a:endParaRPr>
          </a:p>
          <a:p>
            <a:r>
              <a:rPr lang="en-US" sz="2000" dirty="0">
                <a:solidFill>
                  <a:srgbClr val="000000"/>
                </a:solidFill>
              </a:rPr>
              <a:t>insulin degludec - (Tresiba)</a:t>
            </a:r>
          </a:p>
          <a:p>
            <a:r>
              <a:rPr lang="en-US" sz="2000" dirty="0">
                <a:solidFill>
                  <a:srgbClr val="000000"/>
                </a:solidFill>
              </a:rPr>
              <a:t>insulin detemir - (Levemir)</a:t>
            </a:r>
          </a:p>
          <a:p>
            <a:r>
              <a:rPr lang="en-US" sz="2000" dirty="0">
                <a:solidFill>
                  <a:srgbClr val="000000"/>
                </a:solidFill>
              </a:rPr>
              <a:t>insulin glargine U-100 - (Basaglar; Lantus, Semglee)</a:t>
            </a:r>
          </a:p>
          <a:p>
            <a:r>
              <a:rPr lang="en-US" sz="2000" dirty="0">
                <a:solidFill>
                  <a:srgbClr val="000000"/>
                </a:solidFill>
              </a:rPr>
              <a:t>insulin glargine U-300 - (Toujeo)</a:t>
            </a:r>
          </a:p>
          <a:p>
            <a:pPr>
              <a:buNone/>
            </a:pPr>
            <a:r>
              <a:rPr lang="en-US" altLang="en-US" sz="2000" b="1" i="1" dirty="0">
                <a:solidFill>
                  <a:srgbClr val="000000"/>
                </a:solidFill>
              </a:rPr>
              <a:t>Class Overview: Rapid/Intermediate-Acting Combination Insulins</a:t>
            </a:r>
          </a:p>
          <a:p>
            <a:r>
              <a:rPr lang="en-US" sz="2000" dirty="0">
                <a:solidFill>
                  <a:srgbClr val="000000"/>
                </a:solidFill>
              </a:rPr>
              <a:t>insulin aspart 70/30 - (Novolog Mix 70/30)</a:t>
            </a:r>
          </a:p>
          <a:p>
            <a:r>
              <a:rPr lang="en-US" sz="2000" dirty="0">
                <a:solidFill>
                  <a:srgbClr val="000000"/>
                </a:solidFill>
              </a:rPr>
              <a:t>insulin lispro 50/50; 75/25 - (Humalog Mix 50/50, 75/25)</a:t>
            </a:r>
          </a:p>
          <a:p>
            <a:pPr>
              <a:buNone/>
            </a:pPr>
            <a:r>
              <a:rPr lang="en-US" altLang="en-US" sz="2000" b="1" i="1" dirty="0">
                <a:solidFill>
                  <a:srgbClr val="000000"/>
                </a:solidFill>
              </a:rPr>
              <a:t>Class Overview: Regular/Intermediate-Acting Combination Insulins</a:t>
            </a:r>
          </a:p>
          <a:p>
            <a:r>
              <a:rPr lang="en-US" altLang="en-US" sz="2000" dirty="0">
                <a:solidFill>
                  <a:srgbClr val="000000"/>
                </a:solidFill>
              </a:rPr>
              <a:t>human insulin 70/30 - (Humulin 70/30; Novolin 70/30)</a:t>
            </a:r>
          </a:p>
          <a:p>
            <a:endParaRPr lang="en-US" sz="2200" dirty="0">
              <a:solidFill>
                <a:schemeClr val="tx1">
                  <a:lumMod val="50000"/>
                </a:schemeClr>
              </a:solidFill>
            </a:endParaRPr>
          </a:p>
          <a:p>
            <a:endParaRPr lang="en-US" sz="2200" dirty="0"/>
          </a:p>
        </p:txBody>
      </p:sp>
    </p:spTree>
    <p:extLst>
      <p:ext uri="{BB962C8B-B14F-4D97-AF65-F5344CB8AC3E}">
        <p14:creationId xmlns:p14="http://schemas.microsoft.com/office/powerpoint/2010/main" val="24672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B08B-F114-431C-998F-0697A40BB0B7}"/>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28598727-9132-4DE4-AFCF-C31BB80C90BC}"/>
              </a:ext>
            </a:extLst>
          </p:cNvPr>
          <p:cNvSpPr>
            <a:spLocks noGrp="1"/>
          </p:cNvSpPr>
          <p:nvPr>
            <p:ph idx="1"/>
          </p:nvPr>
        </p:nvSpPr>
        <p:spPr>
          <a:xfrm>
            <a:off x="152400" y="895350"/>
            <a:ext cx="8839200" cy="3318272"/>
          </a:xfrm>
        </p:spPr>
        <p:txBody>
          <a:bodyPr/>
          <a:lstStyle/>
          <a:p>
            <a:r>
              <a:rPr lang="en-US" sz="1800" dirty="0">
                <a:solidFill>
                  <a:srgbClr val="000000"/>
                </a:solidFill>
              </a:rPr>
              <a:t>Exogenous insulin supplements deficient levels and temporarily restores the body’s ability to properly utilize carbohydrates, fats, and proteins</a:t>
            </a:r>
          </a:p>
          <a:p>
            <a:r>
              <a:rPr lang="en-US" sz="1800" dirty="0">
                <a:solidFill>
                  <a:srgbClr val="000000"/>
                </a:solidFill>
              </a:rPr>
              <a:t>Multiple insulin products are available and used in the management of both T1DM and T2DM</a:t>
            </a:r>
          </a:p>
          <a:p>
            <a:r>
              <a:rPr lang="en-US" sz="1800" dirty="0">
                <a:solidFill>
                  <a:srgbClr val="000000"/>
                </a:solidFill>
              </a:rPr>
              <a:t>Insulin therapy is the treatment of choice for T1DM and T2DM in pregnancy as it does not cross the placenta to a measurable degree </a:t>
            </a:r>
          </a:p>
          <a:p>
            <a:r>
              <a:rPr lang="en-US" sz="1800" dirty="0">
                <a:solidFill>
                  <a:srgbClr val="000000"/>
                </a:solidFill>
              </a:rPr>
              <a:t>Regarding T1DM in pediatrics, the ADA advises that most children and adolescents be treated with intensive insulin regimens via multiple daily injections or continuous subcutaneous infusion </a:t>
            </a:r>
          </a:p>
          <a:p>
            <a:r>
              <a:rPr lang="en-US" sz="1800" dirty="0">
                <a:solidFill>
                  <a:srgbClr val="000000"/>
                </a:solidFill>
              </a:rPr>
              <a:t>Basal insulin is appropriate as initial therapy if the patients cannot take metformin, or as add-on to initial metformin titration if HbA1c is ≥ 8.5% and the patient is symptomatic, or as add-on if metformin monotherapy is no longer adequate to meet HbA1c goals</a:t>
            </a:r>
          </a:p>
          <a:p>
            <a:endParaRPr lang="en-US" sz="1800" dirty="0"/>
          </a:p>
        </p:txBody>
      </p:sp>
    </p:spTree>
    <p:extLst>
      <p:ext uri="{BB962C8B-B14F-4D97-AF65-F5344CB8AC3E}">
        <p14:creationId xmlns:p14="http://schemas.microsoft.com/office/powerpoint/2010/main" val="13468345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1B8B-8E66-4C44-9F61-D84812A882A8}"/>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9837F668-5DD2-45CB-ABF2-09862A637448}"/>
              </a:ext>
            </a:extLst>
          </p:cNvPr>
          <p:cNvSpPr>
            <a:spLocks noGrp="1"/>
          </p:cNvSpPr>
          <p:nvPr>
            <p:ph idx="1"/>
          </p:nvPr>
        </p:nvSpPr>
        <p:spPr>
          <a:xfrm>
            <a:off x="152400" y="971550"/>
            <a:ext cx="8763000" cy="3242072"/>
          </a:xfrm>
        </p:spPr>
        <p:txBody>
          <a:bodyPr/>
          <a:lstStyle/>
          <a:p>
            <a:r>
              <a:rPr lang="en-US" sz="2000" dirty="0">
                <a:solidFill>
                  <a:srgbClr val="000000"/>
                </a:solidFill>
              </a:rPr>
              <a:t>In newly diagnosed T2DM patients with markedly symptomatic and/or elevated blood glucose levels (≥ 300 mg/dL) or HbA1c (≥ 10%), basal insulin therapy, typically plus metformin with or without additional noninsulin agents, should be considered from the beginning</a:t>
            </a:r>
          </a:p>
          <a:p>
            <a:r>
              <a:rPr lang="en-US" sz="2000" dirty="0">
                <a:solidFill>
                  <a:srgbClr val="000000"/>
                </a:solidFill>
              </a:rPr>
              <a:t>If target HbA1c is not achieved after 3 months, then the addition of a rapid-acting mealtime insulin or a GLP-1 agonist, or change to premixed insulin should be considered</a:t>
            </a:r>
          </a:p>
          <a:p>
            <a:r>
              <a:rPr lang="en-US" sz="2000" dirty="0">
                <a:solidFill>
                  <a:srgbClr val="000000"/>
                </a:solidFill>
              </a:rPr>
              <a:t>According to AACE/ACE guidelines, insulin is required in all patients with T1DM</a:t>
            </a:r>
          </a:p>
          <a:p>
            <a:r>
              <a:rPr lang="en-US" sz="2000" dirty="0">
                <a:solidFill>
                  <a:srgbClr val="000000"/>
                </a:solidFill>
              </a:rPr>
              <a:t>For T2DM, they state that patients with a HbA1c &gt; 9% with symptoms should begin insulin therapy with or without other agents</a:t>
            </a:r>
          </a:p>
          <a:p>
            <a:endParaRPr lang="en-US" sz="2000" dirty="0"/>
          </a:p>
        </p:txBody>
      </p:sp>
    </p:spTree>
    <p:extLst>
      <p:ext uri="{BB962C8B-B14F-4D97-AF65-F5344CB8AC3E}">
        <p14:creationId xmlns:p14="http://schemas.microsoft.com/office/powerpoint/2010/main" val="354383113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4E85-FA6E-4F4F-A839-53B28E509534}"/>
              </a:ext>
            </a:extLst>
          </p:cNvPr>
          <p:cNvSpPr>
            <a:spLocks noGrp="1"/>
          </p:cNvSpPr>
          <p:nvPr>
            <p:ph type="title"/>
          </p:nvPr>
        </p:nvSpPr>
        <p:spPr>
          <a:xfrm>
            <a:off x="457200" y="135639"/>
            <a:ext cx="8229600" cy="607311"/>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13A2072B-D6C5-467A-B9C5-8B9D84946AFF}"/>
              </a:ext>
            </a:extLst>
          </p:cNvPr>
          <p:cNvSpPr>
            <a:spLocks noGrp="1"/>
          </p:cNvSpPr>
          <p:nvPr>
            <p:ph idx="1"/>
          </p:nvPr>
        </p:nvSpPr>
        <p:spPr>
          <a:xfrm>
            <a:off x="152400" y="895350"/>
            <a:ext cx="8839200" cy="3581400"/>
          </a:xfrm>
        </p:spPr>
        <p:txBody>
          <a:bodyPr/>
          <a:lstStyle/>
          <a:p>
            <a:r>
              <a:rPr lang="en-US" sz="2000" dirty="0">
                <a:solidFill>
                  <a:srgbClr val="000000"/>
                </a:solidFill>
              </a:rPr>
              <a:t>AACE/ACE also advises that insulin therapy can be considered for patients with T2DM when HbA1c &gt; 8%, or therapy with 2 or more oral antidiabetic agents or GLP-1 therapy fails to achieve target glycemic control, or in patients with long-standing T2DM who are unlikely to achieve their HbA1c goals</a:t>
            </a:r>
          </a:p>
          <a:p>
            <a:r>
              <a:rPr lang="en-US" sz="2000" dirty="0">
                <a:solidFill>
                  <a:srgbClr val="000000"/>
                </a:solidFill>
              </a:rPr>
              <a:t>All of the rapid-acting insulins except Fiasp are approved for use in pediatric patients as well as for use in external insulin pumps </a:t>
            </a:r>
          </a:p>
          <a:p>
            <a:r>
              <a:rPr lang="en-US" sz="2000" dirty="0">
                <a:solidFill>
                  <a:srgbClr val="000000"/>
                </a:solidFill>
              </a:rPr>
              <a:t>Insulin therapy is contraindicated during episodes of hypoglycemia</a:t>
            </a:r>
          </a:p>
          <a:p>
            <a:pPr algn="l"/>
            <a:r>
              <a:rPr lang="en-US" sz="2000" b="0" i="0" u="none" strike="noStrike" baseline="0" dirty="0"/>
              <a:t>Admelog, Basaglar, and Semglee were approved through an abbreviated approval pathway under a 505(b)(2) application that relied, in part, on safety and efficacy data for Humalog (Admelog) and Lantus (Basaglar and Semglee)</a:t>
            </a:r>
          </a:p>
          <a:p>
            <a:pPr algn="l"/>
            <a:r>
              <a:rPr lang="en-US" sz="2000" b="0" i="0" u="none" strike="noStrike" baseline="0" dirty="0"/>
              <a:t>They are now considered biological products</a:t>
            </a:r>
          </a:p>
          <a:p>
            <a:pPr algn="l"/>
            <a:endParaRPr lang="en-US" sz="2000" dirty="0"/>
          </a:p>
        </p:txBody>
      </p:sp>
    </p:spTree>
    <p:extLst>
      <p:ext uri="{BB962C8B-B14F-4D97-AF65-F5344CB8AC3E}">
        <p14:creationId xmlns:p14="http://schemas.microsoft.com/office/powerpoint/2010/main" val="40502789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0" y="895350"/>
            <a:ext cx="9067800" cy="3546872"/>
          </a:xfrm>
        </p:spPr>
        <p:txBody>
          <a:bodyPr/>
          <a:lstStyle/>
          <a:p>
            <a:pPr algn="l"/>
            <a:r>
              <a:rPr lang="en-US" sz="1800" b="0" i="0" u="none" strike="noStrike" baseline="0" dirty="0"/>
              <a:t>At this time, no insulin originally approved under a 505(b)(2) pathway and now considered a biologic has been designated by the FDA as interchangeable for another insulin product</a:t>
            </a:r>
          </a:p>
          <a:p>
            <a:pPr algn="l"/>
            <a:r>
              <a:rPr lang="en-US" sz="1800" dirty="0"/>
              <a:t>H</a:t>
            </a:r>
            <a:r>
              <a:rPr lang="en-US" sz="1800" b="0" i="0" u="none" strike="noStrike" baseline="0" dirty="0"/>
              <a:t>owever, authorized generic insulins may be substituted for their corresponding brand product </a:t>
            </a:r>
          </a:p>
          <a:p>
            <a:pPr algn="l"/>
            <a:r>
              <a:rPr lang="en-US" sz="1800" dirty="0">
                <a:solidFill>
                  <a:srgbClr val="000000"/>
                </a:solidFill>
              </a:rPr>
              <a:t>In 2019, the WHO updated their classification of diabetes mellitus based on clinical parameters to identify diabetes subtypes, and it includes T1DM, T2DM, hybrid forms of diabetes (e.g., slowly evolving immune-mediated, ketosis-prone T2DM), specific types (e.g., monogenic, drug- or chemical-induced, infection-related), unclassified diabetes, and hyperglycemia first detected during pregnancy</a:t>
            </a:r>
          </a:p>
          <a:p>
            <a:r>
              <a:rPr lang="en-US" sz="1800" dirty="0">
                <a:solidFill>
                  <a:srgbClr val="000000"/>
                </a:solidFill>
              </a:rPr>
              <a:t>In adults with T1DM or adults with T2DM where insulin is indicated, human insulin should be used with long-acting insulin analogues considered for those who experience frequent, severe hypoglycemia with human insulin</a:t>
            </a:r>
            <a:endParaRPr lang="en-US" sz="1800" dirty="0"/>
          </a:p>
          <a:p>
            <a:endParaRPr lang="en-US" dirty="0"/>
          </a:p>
        </p:txBody>
      </p:sp>
    </p:spTree>
    <p:extLst>
      <p:ext uri="{BB962C8B-B14F-4D97-AF65-F5344CB8AC3E}">
        <p14:creationId xmlns:p14="http://schemas.microsoft.com/office/powerpoint/2010/main" val="6494951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473B-FAE6-4CE4-AF45-0E3DAE0A1383}"/>
              </a:ext>
            </a:extLst>
          </p:cNvPr>
          <p:cNvSpPr>
            <a:spLocks noGrp="1"/>
          </p:cNvSpPr>
          <p:nvPr>
            <p:ph type="title"/>
          </p:nvPr>
        </p:nvSpPr>
        <p:spPr>
          <a:xfrm>
            <a:off x="457200" y="135639"/>
            <a:ext cx="8229600" cy="565639"/>
          </a:xfrm>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771FC9A4-2B7B-45C9-AF4C-977DC7BDF862}"/>
              </a:ext>
            </a:extLst>
          </p:cNvPr>
          <p:cNvSpPr>
            <a:spLocks noGrp="1"/>
          </p:cNvSpPr>
          <p:nvPr>
            <p:ph idx="1"/>
          </p:nvPr>
        </p:nvSpPr>
        <p:spPr>
          <a:xfrm>
            <a:off x="228600" y="895350"/>
            <a:ext cx="8458200" cy="3546872"/>
          </a:xfrm>
        </p:spPr>
        <p:txBody>
          <a:bodyPr/>
          <a:lstStyle/>
          <a:p>
            <a:pPr algn="l"/>
            <a:r>
              <a:rPr lang="en-US" sz="2000" dirty="0">
                <a:solidFill>
                  <a:srgbClr val="000000"/>
                </a:solidFill>
              </a:rPr>
              <a:t>In 2013, the American Academy of Pediatrics (AAP) issued new guidance for the management of newly diagnosed T2DM in children and adolescents</a:t>
            </a:r>
          </a:p>
          <a:p>
            <a:r>
              <a:rPr lang="en-US" sz="2000" dirty="0">
                <a:solidFill>
                  <a:srgbClr val="000000"/>
                </a:solidFill>
              </a:rPr>
              <a:t>They advise clinicians to initiate insulin therapy in:</a:t>
            </a:r>
          </a:p>
          <a:p>
            <a:pPr lvl="1">
              <a:buFont typeface="Wingdings" panose="05000000000000000000" pitchFamily="2" charset="2"/>
              <a:buChar char="Ø"/>
            </a:pPr>
            <a:r>
              <a:rPr lang="en-US" sz="2000" dirty="0">
                <a:solidFill>
                  <a:srgbClr val="000000"/>
                </a:solidFill>
              </a:rPr>
              <a:t>Children and adolescents with T2DM who are ketotic or in diabetic ketoacidosis</a:t>
            </a:r>
          </a:p>
          <a:p>
            <a:pPr lvl="1">
              <a:buFont typeface="Wingdings" panose="05000000000000000000" pitchFamily="2" charset="2"/>
              <a:buChar char="Ø"/>
            </a:pPr>
            <a:r>
              <a:rPr lang="en-US" sz="2000" dirty="0">
                <a:solidFill>
                  <a:srgbClr val="000000"/>
                </a:solidFill>
              </a:rPr>
              <a:t>Patients whom the distinction between types 1 and 2 diabetes mellitus is unclear</a:t>
            </a:r>
          </a:p>
          <a:p>
            <a:pPr lvl="1">
              <a:buFont typeface="Wingdings" panose="05000000000000000000" pitchFamily="2" charset="2"/>
              <a:buChar char="Ø"/>
            </a:pPr>
            <a:r>
              <a:rPr lang="en-US" sz="2000" dirty="0">
                <a:solidFill>
                  <a:srgbClr val="000000"/>
                </a:solidFill>
              </a:rPr>
              <a:t>Any patient with a blood glucose level at least 250 mg/dL or HbA1c &gt; 9% </a:t>
            </a:r>
          </a:p>
          <a:p>
            <a:endParaRPr lang="en-US" dirty="0"/>
          </a:p>
        </p:txBody>
      </p:sp>
    </p:spTree>
    <p:extLst>
      <p:ext uri="{BB962C8B-B14F-4D97-AF65-F5344CB8AC3E}">
        <p14:creationId xmlns:p14="http://schemas.microsoft.com/office/powerpoint/2010/main" val="35895843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289-FFAD-4273-B72F-703E220FCB7A}"/>
              </a:ext>
            </a:extLst>
          </p:cNvPr>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a:extLst>
              <a:ext uri="{FF2B5EF4-FFF2-40B4-BE49-F238E27FC236}">
                <a16:creationId xmlns:a16="http://schemas.microsoft.com/office/drawing/2014/main" id="{EA33C2C0-7D79-437A-9560-02FA728C58C5}"/>
              </a:ext>
            </a:extLst>
          </p:cNvPr>
          <p:cNvSpPr>
            <a:spLocks noGrp="1"/>
          </p:cNvSpPr>
          <p:nvPr>
            <p:ph idx="1"/>
          </p:nvPr>
        </p:nvSpPr>
        <p:spPr>
          <a:xfrm>
            <a:off x="457200" y="1123950"/>
            <a:ext cx="8229600" cy="3145036"/>
          </a:xfrm>
        </p:spPr>
        <p:txBody>
          <a:bodyPr/>
          <a:lstStyle/>
          <a:p>
            <a:pPr marL="0" indent="0">
              <a:buNone/>
            </a:pPr>
            <a:r>
              <a:rPr lang="en-US" altLang="en-US" sz="1600" b="1" i="1" dirty="0">
                <a:solidFill>
                  <a:schemeClr val="tx1">
                    <a:lumMod val="50000"/>
                  </a:schemeClr>
                </a:solidFill>
              </a:rPr>
              <a:t> </a:t>
            </a:r>
            <a:r>
              <a:rPr lang="en-US" altLang="en-US" b="1" i="1" dirty="0">
                <a:solidFill>
                  <a:schemeClr val="tx1">
                    <a:lumMod val="50000"/>
                  </a:schemeClr>
                </a:solidFill>
              </a:rPr>
              <a:t>Product/Guideline Updates:</a:t>
            </a:r>
          </a:p>
          <a:p>
            <a:pPr algn="l"/>
            <a:r>
              <a:rPr lang="en-US" sz="2000" b="0" i="0" u="none" strike="noStrike" baseline="0" dirty="0">
                <a:latin typeface="CIDFont+F1"/>
              </a:rPr>
              <a:t>The FDA requires prescribing information and carton labeling of all injectable pen insulin products to specify that pens be dispensed to a single patient in the original sealed carton</a:t>
            </a:r>
            <a:endParaRPr lang="en-US" sz="2000" dirty="0"/>
          </a:p>
        </p:txBody>
      </p:sp>
    </p:spTree>
    <p:extLst>
      <p:ext uri="{BB962C8B-B14F-4D97-AF65-F5344CB8AC3E}">
        <p14:creationId xmlns:p14="http://schemas.microsoft.com/office/powerpoint/2010/main" val="191872156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C35A-0A1A-4875-8211-66D22C6B081F}"/>
              </a:ext>
            </a:extLst>
          </p:cNvPr>
          <p:cNvSpPr>
            <a:spLocks noGrp="1"/>
          </p:cNvSpPr>
          <p:nvPr>
            <p:ph type="ctrTitle"/>
          </p:nvPr>
        </p:nvSpPr>
        <p:spPr/>
        <p:txBody>
          <a:bodyPr/>
          <a:lstStyle/>
          <a:p>
            <a:r>
              <a:rPr lang="en-US" altLang="en-US" dirty="0"/>
              <a:t>Opioid </a:t>
            </a:r>
            <a:r>
              <a:rPr lang="en-US" altLang="en-US"/>
              <a:t>Dependence Treatments</a:t>
            </a:r>
            <a:endParaRPr lang="en-US" dirty="0"/>
          </a:p>
        </p:txBody>
      </p:sp>
      <p:sp>
        <p:nvSpPr>
          <p:cNvPr id="3" name="Subtitle 2">
            <a:extLst>
              <a:ext uri="{FF2B5EF4-FFF2-40B4-BE49-F238E27FC236}">
                <a16:creationId xmlns:a16="http://schemas.microsoft.com/office/drawing/2014/main" id="{2E4F350F-8BAB-4586-91D7-16726319F69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4062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Examples</a:t>
            </a:r>
          </a:p>
        </p:txBody>
      </p:sp>
      <p:sp>
        <p:nvSpPr>
          <p:cNvPr id="6" name="Content Placeholder 5"/>
          <p:cNvSpPr>
            <a:spLocks noGrp="1"/>
          </p:cNvSpPr>
          <p:nvPr>
            <p:ph idx="1"/>
          </p:nvPr>
        </p:nvSpPr>
        <p:spPr/>
        <p:txBody>
          <a:bodyPr/>
          <a:lstStyle/>
          <a:p>
            <a:r>
              <a:rPr lang="en-US" dirty="0"/>
              <a:t>What are subcontracts? </a:t>
            </a:r>
          </a:p>
          <a:p>
            <a:pPr lvl="1"/>
            <a:r>
              <a:rPr lang="en-US" sz="2400" dirty="0"/>
              <a:t>Consulting?  Honoraria?  Licensing/royalty fees?</a:t>
            </a:r>
          </a:p>
          <a:p>
            <a:r>
              <a:rPr lang="en-US" dirty="0"/>
              <a:t>If you speak at a continuing education program about a drug manufactured by the program’s sponsor, do you directly or indirectly represent the pharmaceutical manufacturer?</a:t>
            </a:r>
          </a:p>
          <a:p>
            <a:r>
              <a:rPr lang="en-US" dirty="0"/>
              <a:t>If you sell your stock in Pfizer, can you now vote on the inclusion/exclusion of Pfizer’s products from the Drug List? </a:t>
            </a:r>
          </a:p>
          <a:p>
            <a:endParaRPr lang="en-US" sz="1600" dirty="0"/>
          </a:p>
          <a:p>
            <a:endParaRPr lang="en-US" sz="1800" dirty="0"/>
          </a:p>
        </p:txBody>
      </p:sp>
    </p:spTree>
    <p:extLst>
      <p:ext uri="{BB962C8B-B14F-4D97-AF65-F5344CB8AC3E}">
        <p14:creationId xmlns:p14="http://schemas.microsoft.com/office/powerpoint/2010/main" val="39665560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E81C-F38D-45F0-B105-636D51707FEA}"/>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B3E5837E-0DF6-42ED-B3F0-95340C3FD0E1}"/>
              </a:ext>
            </a:extLst>
          </p:cNvPr>
          <p:cNvSpPr>
            <a:spLocks noGrp="1"/>
          </p:cNvSpPr>
          <p:nvPr>
            <p:ph idx="1"/>
          </p:nvPr>
        </p:nvSpPr>
        <p:spPr>
          <a:xfrm>
            <a:off x="152400" y="819150"/>
            <a:ext cx="8554278" cy="3886200"/>
          </a:xfrm>
        </p:spPr>
        <p:txBody>
          <a:bodyPr/>
          <a:lstStyle/>
          <a:p>
            <a:pPr>
              <a:buNone/>
            </a:pPr>
            <a:r>
              <a:rPr lang="en-US" altLang="en-US" sz="2000" b="1" i="1" dirty="0">
                <a:solidFill>
                  <a:schemeClr val="tx1">
                    <a:lumMod val="50000"/>
                  </a:schemeClr>
                </a:solidFill>
              </a:rPr>
              <a:t>Class Overview: Buprenorphine Products</a:t>
            </a:r>
            <a:endParaRPr lang="en-US" sz="2000" b="1" i="1" dirty="0">
              <a:solidFill>
                <a:schemeClr val="tx1">
                  <a:lumMod val="50000"/>
                </a:schemeClr>
              </a:solidFill>
            </a:endParaRPr>
          </a:p>
          <a:p>
            <a:r>
              <a:rPr lang="en-US" sz="2000" dirty="0">
                <a:solidFill>
                  <a:schemeClr val="tx1">
                    <a:lumMod val="50000"/>
                  </a:schemeClr>
                </a:solidFill>
              </a:rPr>
              <a:t>buprenorphine extended-release injection - (Sublocade)</a:t>
            </a:r>
          </a:p>
          <a:p>
            <a:r>
              <a:rPr lang="en-US" sz="2000" dirty="0">
                <a:solidFill>
                  <a:schemeClr val="tx1">
                    <a:lumMod val="50000"/>
                  </a:schemeClr>
                </a:solidFill>
              </a:rPr>
              <a:t>buprenorphine implant - (Probuphine)</a:t>
            </a:r>
          </a:p>
          <a:p>
            <a:r>
              <a:rPr lang="en-US" sz="2000" dirty="0">
                <a:solidFill>
                  <a:schemeClr val="tx1">
                    <a:lumMod val="50000"/>
                  </a:schemeClr>
                </a:solidFill>
              </a:rPr>
              <a:t>buprenorphine sublingual - (buprenorphine sublingual tablets)</a:t>
            </a:r>
          </a:p>
          <a:p>
            <a:pPr>
              <a:buNone/>
            </a:pPr>
            <a:r>
              <a:rPr lang="en-US" altLang="en-US" sz="2000" b="1" i="1" dirty="0">
                <a:solidFill>
                  <a:schemeClr val="tx1">
                    <a:lumMod val="50000"/>
                  </a:schemeClr>
                </a:solidFill>
              </a:rPr>
              <a:t>Class Overview: Buprenorphine/Naloxone Combination Products</a:t>
            </a:r>
            <a:endParaRPr lang="en-US" sz="2000" b="1" i="1" dirty="0">
              <a:solidFill>
                <a:schemeClr val="tx1">
                  <a:lumMod val="50000"/>
                </a:schemeClr>
              </a:solidFill>
            </a:endParaRPr>
          </a:p>
          <a:p>
            <a:r>
              <a:rPr lang="en-US" sz="2000" dirty="0">
                <a:solidFill>
                  <a:schemeClr val="tx1">
                    <a:lumMod val="50000"/>
                  </a:schemeClr>
                </a:solidFill>
              </a:rPr>
              <a:t>buprenorphine/naloxone buccal film - (Bunavail)*</a:t>
            </a:r>
          </a:p>
          <a:p>
            <a:r>
              <a:rPr lang="en-US" sz="2000" dirty="0">
                <a:solidFill>
                  <a:schemeClr val="tx1">
                    <a:lumMod val="50000"/>
                  </a:schemeClr>
                </a:solidFill>
              </a:rPr>
              <a:t>buprenorphine/naloxone sublingual film - (Suboxone)</a:t>
            </a:r>
          </a:p>
          <a:p>
            <a:r>
              <a:rPr lang="en-US" sz="2000" dirty="0">
                <a:solidFill>
                  <a:schemeClr val="tx1">
                    <a:lumMod val="50000"/>
                  </a:schemeClr>
                </a:solidFill>
              </a:rPr>
              <a:t>buprenorphine/naloxone sublingual tablets - (buprenorphine/naloxone sublingual tablets; Zubsolv)</a:t>
            </a:r>
          </a:p>
          <a:p>
            <a:endParaRPr lang="en-US" sz="2000" dirty="0">
              <a:solidFill>
                <a:schemeClr val="tx1">
                  <a:lumMod val="50000"/>
                </a:schemeClr>
              </a:solidFill>
            </a:endParaRPr>
          </a:p>
          <a:p>
            <a:pPr marL="0" indent="0">
              <a:buNone/>
            </a:pPr>
            <a:r>
              <a:rPr lang="en-US" sz="2000" dirty="0">
                <a:solidFill>
                  <a:schemeClr val="tx1">
                    <a:lumMod val="50000"/>
                  </a:schemeClr>
                </a:solidFill>
              </a:rPr>
              <a:t>*</a:t>
            </a:r>
            <a:r>
              <a:rPr lang="en-US" sz="2000" i="1" dirty="0">
                <a:solidFill>
                  <a:schemeClr val="tx1">
                    <a:lumMod val="50000"/>
                  </a:schemeClr>
                </a:solidFill>
              </a:rPr>
              <a:t>Has been discontinued</a:t>
            </a:r>
          </a:p>
          <a:p>
            <a:pPr marL="0" indent="0">
              <a:buNone/>
            </a:pPr>
            <a:endParaRPr lang="en-US" sz="2000" dirty="0"/>
          </a:p>
        </p:txBody>
      </p:sp>
    </p:spTree>
    <p:extLst>
      <p:ext uri="{BB962C8B-B14F-4D97-AF65-F5344CB8AC3E}">
        <p14:creationId xmlns:p14="http://schemas.microsoft.com/office/powerpoint/2010/main" val="16733060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C4A4-00DB-4E19-A13A-E2D6A0560B68}"/>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58AE3A78-C285-4EC9-8789-E177CED2EEF6}"/>
              </a:ext>
            </a:extLst>
          </p:cNvPr>
          <p:cNvSpPr>
            <a:spLocks noGrp="1"/>
          </p:cNvSpPr>
          <p:nvPr>
            <p:ph idx="1"/>
          </p:nvPr>
        </p:nvSpPr>
        <p:spPr>
          <a:xfrm>
            <a:off x="477078" y="1123950"/>
            <a:ext cx="8229600" cy="3145036"/>
          </a:xfrm>
        </p:spPr>
        <p:txBody>
          <a:bodyPr/>
          <a:lstStyle/>
          <a:p>
            <a:pPr>
              <a:buNone/>
            </a:pPr>
            <a:r>
              <a:rPr lang="en-US" altLang="en-US" sz="2000" b="1" i="1" dirty="0">
                <a:solidFill>
                  <a:schemeClr val="tx1">
                    <a:lumMod val="50000"/>
                  </a:schemeClr>
                </a:solidFill>
              </a:rPr>
              <a:t>Class Overview: Naloxone Products</a:t>
            </a:r>
            <a:endParaRPr lang="en-US" sz="2000" b="1" i="1" dirty="0">
              <a:solidFill>
                <a:schemeClr val="tx1">
                  <a:lumMod val="50000"/>
                </a:schemeClr>
              </a:solidFill>
            </a:endParaRPr>
          </a:p>
          <a:p>
            <a:r>
              <a:rPr lang="en-US" sz="2000" dirty="0">
                <a:solidFill>
                  <a:schemeClr val="tx1">
                    <a:lumMod val="50000"/>
                  </a:schemeClr>
                </a:solidFill>
              </a:rPr>
              <a:t>naloxone HCl nasal spray - (Narcan)</a:t>
            </a:r>
          </a:p>
          <a:p>
            <a:r>
              <a:rPr lang="en-US" sz="2000" dirty="0">
                <a:solidFill>
                  <a:schemeClr val="tx1">
                    <a:lumMod val="50000"/>
                  </a:schemeClr>
                </a:solidFill>
              </a:rPr>
              <a:t>naloxone HCl injection - (naloxone syringe, vial, Evzio)</a:t>
            </a:r>
          </a:p>
          <a:p>
            <a:pPr>
              <a:buNone/>
            </a:pPr>
            <a:r>
              <a:rPr lang="en-US" altLang="en-US" sz="2000" b="1" i="1" dirty="0">
                <a:solidFill>
                  <a:schemeClr val="tx1">
                    <a:lumMod val="50000"/>
                  </a:schemeClr>
                </a:solidFill>
              </a:rPr>
              <a:t>Class Overview: Naltrexone Products</a:t>
            </a:r>
          </a:p>
          <a:p>
            <a:r>
              <a:rPr lang="en-US" sz="2000" dirty="0">
                <a:solidFill>
                  <a:schemeClr val="tx1">
                    <a:lumMod val="50000"/>
                  </a:schemeClr>
                </a:solidFill>
              </a:rPr>
              <a:t>naltrexone HCl tablets - (naltrexone HCl tablets)</a:t>
            </a:r>
          </a:p>
          <a:p>
            <a:r>
              <a:rPr lang="en-US" sz="2000" dirty="0">
                <a:solidFill>
                  <a:schemeClr val="tx1">
                    <a:lumMod val="50000"/>
                  </a:schemeClr>
                </a:solidFill>
              </a:rPr>
              <a:t>naltrexone extended-release injectable suspension - (Vivitrol)</a:t>
            </a:r>
          </a:p>
          <a:p>
            <a:pPr marL="0" indent="0">
              <a:buNone/>
            </a:pPr>
            <a:r>
              <a:rPr lang="en-US" altLang="en-US" sz="2000" b="1" i="1" dirty="0">
                <a:solidFill>
                  <a:schemeClr val="tx1">
                    <a:lumMod val="50000"/>
                  </a:schemeClr>
                </a:solidFill>
              </a:rPr>
              <a:t>Class Overview: Alpha Agonist Product</a:t>
            </a:r>
          </a:p>
          <a:p>
            <a:r>
              <a:rPr lang="en-US" sz="2000" dirty="0">
                <a:solidFill>
                  <a:srgbClr val="000000"/>
                </a:solidFill>
              </a:rPr>
              <a:t>lofexidine (Lucemyra)</a:t>
            </a:r>
            <a:r>
              <a:rPr lang="en-US" sz="2400" dirty="0">
                <a:solidFill>
                  <a:srgbClr val="000000"/>
                </a:solidFill>
              </a:rPr>
              <a:t>	</a:t>
            </a:r>
          </a:p>
          <a:p>
            <a:endParaRPr lang="en-US" dirty="0"/>
          </a:p>
        </p:txBody>
      </p:sp>
    </p:spTree>
    <p:extLst>
      <p:ext uri="{BB962C8B-B14F-4D97-AF65-F5344CB8AC3E}">
        <p14:creationId xmlns:p14="http://schemas.microsoft.com/office/powerpoint/2010/main" val="29454330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C8B1-9EBA-48B8-9155-13B96D284B59}"/>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E3B48F51-17A2-4CF9-BF38-6E1755975608}"/>
              </a:ext>
            </a:extLst>
          </p:cNvPr>
          <p:cNvSpPr>
            <a:spLocks noGrp="1"/>
          </p:cNvSpPr>
          <p:nvPr>
            <p:ph idx="1"/>
          </p:nvPr>
        </p:nvSpPr>
        <p:spPr>
          <a:xfrm>
            <a:off x="76200" y="742950"/>
            <a:ext cx="8915400" cy="3394472"/>
          </a:xfrm>
        </p:spPr>
        <p:txBody>
          <a:bodyPr/>
          <a:lstStyle/>
          <a:p>
            <a:pPr marL="457200" lvl="3" indent="-338138">
              <a:buFont typeface="Arial"/>
              <a:buChar char="•"/>
            </a:pPr>
            <a:r>
              <a:rPr lang="en-US" sz="2000" dirty="0">
                <a:solidFill>
                  <a:schemeClr val="tx1">
                    <a:lumMod val="50000"/>
                  </a:schemeClr>
                </a:solidFill>
              </a:rPr>
              <a:t>Prescription opioids continue to become increasingly abused </a:t>
            </a:r>
          </a:p>
          <a:p>
            <a:pPr marL="457200" lvl="3" indent="-338138">
              <a:buFont typeface="Arial"/>
              <a:buChar char="•"/>
            </a:pPr>
            <a:r>
              <a:rPr lang="en-US" sz="2000" dirty="0">
                <a:solidFill>
                  <a:schemeClr val="tx1">
                    <a:lumMod val="50000"/>
                  </a:schemeClr>
                </a:solidFill>
              </a:rPr>
              <a:t>The 2019 National Survey on Drug Use and Health (NSDUH) reported there was an estimated 35.8 million Americans aged 12 years and older who were current illicit drug users</a:t>
            </a:r>
          </a:p>
          <a:p>
            <a:pPr marL="457200" lvl="3" indent="-338138">
              <a:buFont typeface="Arial"/>
              <a:buChar char="•"/>
            </a:pPr>
            <a:r>
              <a:rPr lang="en-US" sz="2000" dirty="0">
                <a:solidFill>
                  <a:schemeClr val="tx1">
                    <a:lumMod val="50000"/>
                  </a:schemeClr>
                </a:solidFill>
              </a:rPr>
              <a:t>Approximately 20.4 million people aged 12 or older in 2019 were considered to have a substance use disorder (SUD)</a:t>
            </a:r>
          </a:p>
          <a:p>
            <a:pPr marL="457200" lvl="3" indent="-338138">
              <a:buFont typeface="Arial"/>
              <a:buChar char="•"/>
            </a:pPr>
            <a:r>
              <a:rPr lang="en-US" sz="2000" dirty="0">
                <a:solidFill>
                  <a:schemeClr val="tx1">
                    <a:lumMod val="50000"/>
                  </a:schemeClr>
                </a:solidFill>
              </a:rPr>
              <a:t>This includes 14.5 million people with an alcohol use disorder, 8.3 million people with an illicit drug use disorder, and 1.6 million with an opioid use disorder </a:t>
            </a:r>
          </a:p>
          <a:p>
            <a:pPr marL="457200" lvl="3" indent="-338138">
              <a:buFont typeface="Arial"/>
              <a:buChar char="•"/>
            </a:pPr>
            <a:r>
              <a:rPr lang="en-US" sz="2000" dirty="0">
                <a:solidFill>
                  <a:schemeClr val="tx1">
                    <a:lumMod val="50000"/>
                  </a:schemeClr>
                </a:solidFill>
              </a:rPr>
              <a:t>Despite the availability of multiple guidelines and resources for the initiation and management of medications for opioid dependency, there is no consensus on the ideal duration of maintenance therapy</a:t>
            </a:r>
          </a:p>
          <a:p>
            <a:endParaRPr lang="en-US" dirty="0"/>
          </a:p>
        </p:txBody>
      </p:sp>
    </p:spTree>
    <p:extLst>
      <p:ext uri="{BB962C8B-B14F-4D97-AF65-F5344CB8AC3E}">
        <p14:creationId xmlns:p14="http://schemas.microsoft.com/office/powerpoint/2010/main" val="25288274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1168-C37D-4DFD-A9A4-54E217541738}"/>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2E051A1E-9118-4706-843A-340C7A25F602}"/>
              </a:ext>
            </a:extLst>
          </p:cNvPr>
          <p:cNvSpPr>
            <a:spLocks noGrp="1"/>
          </p:cNvSpPr>
          <p:nvPr>
            <p:ph idx="1"/>
          </p:nvPr>
        </p:nvSpPr>
        <p:spPr>
          <a:xfrm>
            <a:off x="152400" y="1047750"/>
            <a:ext cx="8839200" cy="3165872"/>
          </a:xfrm>
        </p:spPr>
        <p:txBody>
          <a:bodyPr/>
          <a:lstStyle/>
          <a:p>
            <a:r>
              <a:rPr lang="en-US" sz="2000" dirty="0">
                <a:solidFill>
                  <a:schemeClr val="tx1">
                    <a:lumMod val="50000"/>
                  </a:schemeClr>
                </a:solidFill>
              </a:rPr>
              <a:t>Buprenorphine is a partial agonist at the mu-opioid receptor and an antagonist at the kappa-opioid receptor</a:t>
            </a:r>
          </a:p>
          <a:p>
            <a:r>
              <a:rPr lang="en-US" sz="2000" dirty="0">
                <a:solidFill>
                  <a:schemeClr val="tx1">
                    <a:lumMod val="50000"/>
                  </a:schemeClr>
                </a:solidFill>
              </a:rPr>
              <a:t>Naloxone is an antagonist at the mu-opioid receptor</a:t>
            </a:r>
          </a:p>
          <a:p>
            <a:r>
              <a:rPr lang="en-US" sz="2000" dirty="0">
                <a:solidFill>
                  <a:schemeClr val="tx1">
                    <a:lumMod val="50000"/>
                  </a:schemeClr>
                </a:solidFill>
              </a:rPr>
              <a:t>Buprenorphine/naloxone was co-formulated in order to prevent patients from abusing buprenorphine in combination with other opioids</a:t>
            </a:r>
          </a:p>
          <a:p>
            <a:r>
              <a:rPr lang="en-US" sz="2000" dirty="0">
                <a:solidFill>
                  <a:schemeClr val="tx1">
                    <a:lumMod val="50000"/>
                  </a:schemeClr>
                </a:solidFill>
              </a:rPr>
              <a:t>Naltrexone is an opioid antagonist with highest affinity for the mu opioid receptor. Naltrexone blocks the effects of opioids by competitive binding at opioid receptors</a:t>
            </a:r>
          </a:p>
          <a:p>
            <a:r>
              <a:rPr lang="en-US" sz="2000" dirty="0">
                <a:solidFill>
                  <a:schemeClr val="tx1">
                    <a:lumMod val="50000"/>
                  </a:schemeClr>
                </a:solidFill>
              </a:rPr>
              <a:t>There is a risk for opioid withdrawal symptoms during the transition of patients from full opioid agonists to a partial opioid agonist like buprenorphine</a:t>
            </a:r>
          </a:p>
          <a:p>
            <a:endParaRPr lang="en-US" sz="2000" dirty="0"/>
          </a:p>
        </p:txBody>
      </p:sp>
    </p:spTree>
    <p:extLst>
      <p:ext uri="{BB962C8B-B14F-4D97-AF65-F5344CB8AC3E}">
        <p14:creationId xmlns:p14="http://schemas.microsoft.com/office/powerpoint/2010/main" val="154382028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0953-4123-472A-8F63-90667B2B10A1}"/>
              </a:ext>
            </a:extLst>
          </p:cNvPr>
          <p:cNvSpPr>
            <a:spLocks noGrp="1"/>
          </p:cNvSpPr>
          <p:nvPr>
            <p:ph type="title"/>
          </p:nvPr>
        </p:nvSpPr>
        <p:spPr>
          <a:xfrm>
            <a:off x="457200" y="0"/>
            <a:ext cx="8229600" cy="857250"/>
          </a:xfrm>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7EC74CE8-37E2-46DB-ABC7-F478EA258601}"/>
              </a:ext>
            </a:extLst>
          </p:cNvPr>
          <p:cNvSpPr>
            <a:spLocks noGrp="1"/>
          </p:cNvSpPr>
          <p:nvPr>
            <p:ph idx="1"/>
          </p:nvPr>
        </p:nvSpPr>
        <p:spPr>
          <a:xfrm>
            <a:off x="152400" y="742950"/>
            <a:ext cx="8839200" cy="3165872"/>
          </a:xfrm>
        </p:spPr>
        <p:txBody>
          <a:bodyPr/>
          <a:lstStyle/>
          <a:p>
            <a:r>
              <a:rPr lang="en-US" sz="2000" dirty="0">
                <a:solidFill>
                  <a:schemeClr val="tx1">
                    <a:lumMod val="50000"/>
                  </a:schemeClr>
                </a:solidFill>
              </a:rPr>
              <a:t>In clinical trials, few differences in the adverse event profile were noted among Suboxone sublingual film, Zubsolv sublingual tablets, and buprenorphine sublingual tablets</a:t>
            </a:r>
          </a:p>
          <a:p>
            <a:r>
              <a:rPr lang="en-US" sz="2000" dirty="0">
                <a:solidFill>
                  <a:schemeClr val="tx1">
                    <a:lumMod val="50000"/>
                  </a:schemeClr>
                </a:solidFill>
              </a:rPr>
              <a:t>Comparative data between formulations for induction or maintenance treatment are limited </a:t>
            </a:r>
          </a:p>
          <a:p>
            <a:r>
              <a:rPr lang="en-US" sz="2000" dirty="0">
                <a:solidFill>
                  <a:schemeClr val="tx1">
                    <a:lumMod val="50000"/>
                  </a:schemeClr>
                </a:solidFill>
              </a:rPr>
              <a:t>There is no maximum duration of maintenance treatment for buprenorphine extended-release injection (Sublocade) or buprenorphine/naloxone sublingual tablet and sublingual and buccal film (Suboxone, Zubsolv, generic)</a:t>
            </a:r>
          </a:p>
          <a:p>
            <a:r>
              <a:rPr lang="en-US" sz="2000" dirty="0">
                <a:solidFill>
                  <a:schemeClr val="tx1">
                    <a:lumMod val="50000"/>
                  </a:schemeClr>
                </a:solidFill>
              </a:rPr>
              <a:t>For some patients, treatment may continue indefinitely</a:t>
            </a:r>
          </a:p>
          <a:p>
            <a:r>
              <a:rPr lang="en-US" sz="2000" dirty="0">
                <a:solidFill>
                  <a:schemeClr val="tx1">
                    <a:lumMod val="50000"/>
                  </a:schemeClr>
                </a:solidFill>
              </a:rPr>
              <a:t>Suboxone, Zubsolv and the generic should be prescribed based consideration of visit frequency; provision for multiple refills are not recommended early in treatment or without appropriate follow-up</a:t>
            </a:r>
          </a:p>
          <a:p>
            <a:endParaRPr lang="en-US" sz="2000" dirty="0"/>
          </a:p>
        </p:txBody>
      </p:sp>
    </p:spTree>
    <p:extLst>
      <p:ext uri="{BB962C8B-B14F-4D97-AF65-F5344CB8AC3E}">
        <p14:creationId xmlns:p14="http://schemas.microsoft.com/office/powerpoint/2010/main" val="172544353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708-1442-4E8E-98F4-99F9C2AA61D1}"/>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DEDA006B-C729-4ECD-8B95-54EB84F47C6F}"/>
              </a:ext>
            </a:extLst>
          </p:cNvPr>
          <p:cNvSpPr>
            <a:spLocks noGrp="1"/>
          </p:cNvSpPr>
          <p:nvPr>
            <p:ph idx="1"/>
          </p:nvPr>
        </p:nvSpPr>
        <p:spPr>
          <a:xfrm>
            <a:off x="152400" y="874514"/>
            <a:ext cx="8763000" cy="3394472"/>
          </a:xfrm>
        </p:spPr>
        <p:txBody>
          <a:bodyPr/>
          <a:lstStyle/>
          <a:p>
            <a:r>
              <a:rPr lang="en-US" sz="1900" dirty="0">
                <a:solidFill>
                  <a:srgbClr val="000000"/>
                </a:solidFill>
              </a:rPr>
              <a:t>Medication-assisted treatment (MAT) for opioid addiction using a buprenorphine-containing product or naltrexone formulation should be accompanied by counseling and psychosocial support</a:t>
            </a:r>
          </a:p>
          <a:p>
            <a:r>
              <a:rPr lang="en-US" sz="1900" dirty="0">
                <a:solidFill>
                  <a:srgbClr val="000000"/>
                </a:solidFill>
              </a:rPr>
              <a:t>Narcan offers a method for emergency treatment for opioid overdose until medical treatment is obtained; however it is not a substitute for emergency medical care</a:t>
            </a:r>
          </a:p>
          <a:p>
            <a:r>
              <a:rPr lang="en-US" sz="1900" dirty="0">
                <a:solidFill>
                  <a:srgbClr val="000000"/>
                </a:solidFill>
              </a:rPr>
              <a:t>Alpha2 adrenergic agonists are often used in combination with other agents to target multiple withdrawal symptoms </a:t>
            </a:r>
          </a:p>
          <a:p>
            <a:r>
              <a:rPr lang="en-US" sz="1900" dirty="0">
                <a:solidFill>
                  <a:srgbClr val="000000"/>
                </a:solidFill>
              </a:rPr>
              <a:t>In 2016, a meta-analysis was completed to review clinical trials for the effectiveness of alpha2-adrenergic agonists (i.e. clonidine, Lucemyra, guanfacine) in the management of the acute phase of opioid withdrawal</a:t>
            </a:r>
          </a:p>
          <a:p>
            <a:r>
              <a:rPr lang="en-US" sz="1900" dirty="0">
                <a:solidFill>
                  <a:srgbClr val="000000"/>
                </a:solidFill>
              </a:rPr>
              <a:t>There was insufficient data to provide a comparison of the alpha2 adrenergic agonists for effectiveness</a:t>
            </a:r>
          </a:p>
          <a:p>
            <a:endParaRPr lang="en-US" sz="1800" dirty="0"/>
          </a:p>
        </p:txBody>
      </p:sp>
    </p:spTree>
    <p:extLst>
      <p:ext uri="{BB962C8B-B14F-4D97-AF65-F5344CB8AC3E}">
        <p14:creationId xmlns:p14="http://schemas.microsoft.com/office/powerpoint/2010/main" val="70604863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p:txBody>
          <a:bodyPr/>
          <a:lstStyle/>
          <a:p>
            <a:pPr marL="0" indent="0">
              <a:buNone/>
            </a:pPr>
            <a:r>
              <a:rPr lang="en-US" altLang="en-US" b="1" i="1" dirty="0">
                <a:solidFill>
                  <a:schemeClr val="tx1">
                    <a:lumMod val="50000"/>
                  </a:schemeClr>
                </a:solidFill>
              </a:rPr>
              <a:t>Product/Guideline Updates:</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US Preventive Services Task Force has issued a final recommendation statement on screening for unhealthy drug use</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FDA has released a drug safety communication and a MedWatch for opioid pain relievers and opioid use disorder (OUD) agents</a:t>
            </a:r>
          </a:p>
          <a:p>
            <a:r>
              <a:rPr lang="en-US" sz="1800" dirty="0">
                <a:latin typeface="Calibri" panose="020F0502020204030204" pitchFamily="34" charset="0"/>
                <a:ea typeface="Times New Roman" panose="02020603050405020304" pitchFamily="18" charset="0"/>
                <a:cs typeface="Times New Roman" panose="02020603050405020304" pitchFamily="18" charset="0"/>
              </a:rPr>
              <a:t>It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recommends healthcare providers to discuss and consider naloxone use with all patients at the time of prescribing</a:t>
            </a:r>
          </a:p>
          <a:p>
            <a:r>
              <a:rPr lang="en-US" sz="1800" dirty="0">
                <a:latin typeface="Calibri" panose="020F0502020204030204" pitchFamily="34" charset="0"/>
                <a:ea typeface="Times New Roman" panose="02020603050405020304" pitchFamily="18" charset="0"/>
                <a:cs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he FDA is requiring manufacturers for all opioid pain relievers and OUD treatments to add recommendations on naloxone to the product labeling for healthcare providers to consider and discuss prescribing naloxone</a:t>
            </a:r>
          </a:p>
        </p:txBody>
      </p:sp>
    </p:spTree>
    <p:extLst>
      <p:ext uri="{BB962C8B-B14F-4D97-AF65-F5344CB8AC3E}">
        <p14:creationId xmlns:p14="http://schemas.microsoft.com/office/powerpoint/2010/main" val="28261329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19D1-DAA0-4AFB-8F62-38CD027F036E}"/>
              </a:ext>
            </a:extLst>
          </p:cNvPr>
          <p:cNvSpPr>
            <a:spLocks noGrp="1"/>
          </p:cNvSpPr>
          <p:nvPr>
            <p:ph type="title"/>
          </p:nvPr>
        </p:nvSpPr>
        <p:spPr/>
        <p:txBody>
          <a:bodyPr/>
          <a:lstStyle/>
          <a:p>
            <a:r>
              <a:rPr lang="en-US" altLang="en-US" dirty="0"/>
              <a:t>Opioid Dependence Treatments</a:t>
            </a:r>
            <a:endParaRPr lang="en-US" dirty="0"/>
          </a:p>
        </p:txBody>
      </p:sp>
      <p:sp>
        <p:nvSpPr>
          <p:cNvPr id="3" name="Content Placeholder 2">
            <a:extLst>
              <a:ext uri="{FF2B5EF4-FFF2-40B4-BE49-F238E27FC236}">
                <a16:creationId xmlns:a16="http://schemas.microsoft.com/office/drawing/2014/main" id="{85800334-B921-4C39-A569-4164E9BC93F2}"/>
              </a:ext>
            </a:extLst>
          </p:cNvPr>
          <p:cNvSpPr>
            <a:spLocks noGrp="1"/>
          </p:cNvSpPr>
          <p:nvPr>
            <p:ph idx="1"/>
          </p:nvPr>
        </p:nvSpPr>
        <p:spPr/>
        <p:txBody>
          <a:bodyPr/>
          <a:lstStyle/>
          <a:p>
            <a:pPr marL="0" indent="0">
              <a:buNone/>
            </a:pPr>
            <a:r>
              <a:rPr lang="en-US" altLang="en-US" b="1" i="1" dirty="0">
                <a:solidFill>
                  <a:schemeClr val="tx1">
                    <a:lumMod val="50000"/>
                  </a:schemeClr>
                </a:solidFill>
              </a:rPr>
              <a:t>Product/Guideline Updates:</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Corresponding updates will also be made to the Medication Guides</a:t>
            </a:r>
          </a:p>
          <a:p>
            <a:r>
              <a:rPr lang="en-US" sz="2000" dirty="0">
                <a:latin typeface="Calibri" panose="020F0502020204030204" pitchFamily="34" charset="0"/>
                <a:ea typeface="Times New Roman" panose="02020603050405020304" pitchFamily="18" charset="0"/>
                <a:cs typeface="Times New Roman" panose="02020603050405020304" pitchFamily="18" charset="0"/>
              </a:rPr>
              <a:t>F</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or patients who are not receiving a prescription for an opioid analgesic or OUD treatment, consideration should be given to prescribing naloxone if they are at a higher risk of opioid overdose</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FDA also recommends healthcare providers consider prescribing naloxone when a patient has household members who may be at risk for accidental ingestion or opioid overdose</a:t>
            </a:r>
          </a:p>
        </p:txBody>
      </p:sp>
    </p:spTree>
    <p:extLst>
      <p:ext uri="{BB962C8B-B14F-4D97-AF65-F5344CB8AC3E}">
        <p14:creationId xmlns:p14="http://schemas.microsoft.com/office/powerpoint/2010/main" val="103215008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152D-DE3A-42C3-AAC8-0C0C7C5DDCB6}"/>
              </a:ext>
            </a:extLst>
          </p:cNvPr>
          <p:cNvSpPr>
            <a:spLocks noGrp="1"/>
          </p:cNvSpPr>
          <p:nvPr>
            <p:ph type="ctrTitle"/>
          </p:nvPr>
        </p:nvSpPr>
        <p:spPr/>
        <p:txBody>
          <a:bodyPr/>
          <a:lstStyle/>
          <a:p>
            <a:r>
              <a:rPr lang="en-US" altLang="en-US" dirty="0"/>
              <a:t>Pancreatic Enzymes</a:t>
            </a:r>
            <a:endParaRPr lang="en-US" dirty="0"/>
          </a:p>
        </p:txBody>
      </p:sp>
      <p:sp>
        <p:nvSpPr>
          <p:cNvPr id="3" name="Subtitle 2">
            <a:extLst>
              <a:ext uri="{FF2B5EF4-FFF2-40B4-BE49-F238E27FC236}">
                <a16:creationId xmlns:a16="http://schemas.microsoft.com/office/drawing/2014/main" id="{42486D72-E06C-4E1A-AD42-9FE4F1B1847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1945765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60B4-B757-4438-AFDB-04B3DCE6940B}"/>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228A52D1-B008-47A7-829D-EDED4DEE995B}"/>
              </a:ext>
            </a:extLst>
          </p:cNvPr>
          <p:cNvSpPr>
            <a:spLocks noGrp="1"/>
          </p:cNvSpPr>
          <p:nvPr>
            <p:ph idx="1"/>
          </p:nvPr>
        </p:nvSpPr>
        <p:spPr/>
        <p:txBody>
          <a:bodyPr/>
          <a:lstStyle/>
          <a:p>
            <a:pPr>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400" dirty="0">
                <a:solidFill>
                  <a:schemeClr val="tx1">
                    <a:lumMod val="50000"/>
                  </a:schemeClr>
                </a:solidFill>
              </a:rPr>
              <a:t>Creon</a:t>
            </a:r>
          </a:p>
          <a:p>
            <a:r>
              <a:rPr lang="en-US" sz="2400" dirty="0">
                <a:solidFill>
                  <a:schemeClr val="tx1">
                    <a:lumMod val="50000"/>
                  </a:schemeClr>
                </a:solidFill>
              </a:rPr>
              <a:t>Pancreaze</a:t>
            </a:r>
          </a:p>
          <a:p>
            <a:r>
              <a:rPr lang="en-US" sz="2400" dirty="0">
                <a:solidFill>
                  <a:schemeClr val="tx1">
                    <a:lumMod val="50000"/>
                  </a:schemeClr>
                </a:solidFill>
              </a:rPr>
              <a:t>Pertzye</a:t>
            </a:r>
          </a:p>
          <a:p>
            <a:r>
              <a:rPr lang="en-US" sz="2400" dirty="0">
                <a:solidFill>
                  <a:schemeClr val="tx1">
                    <a:lumMod val="50000"/>
                  </a:schemeClr>
                </a:solidFill>
              </a:rPr>
              <a:t>Viokace</a:t>
            </a:r>
          </a:p>
          <a:p>
            <a:r>
              <a:rPr lang="en-US" sz="2400" dirty="0">
                <a:solidFill>
                  <a:schemeClr val="tx1">
                    <a:lumMod val="50000"/>
                  </a:schemeClr>
                </a:solidFill>
              </a:rPr>
              <a:t>Zenpep</a:t>
            </a:r>
            <a:endParaRPr lang="en-US" dirty="0"/>
          </a:p>
        </p:txBody>
      </p:sp>
    </p:spTree>
    <p:extLst>
      <p:ext uri="{BB962C8B-B14F-4D97-AF65-F5344CB8AC3E}">
        <p14:creationId xmlns:p14="http://schemas.microsoft.com/office/powerpoint/2010/main" val="299132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Disclosure Procedures</a:t>
            </a:r>
          </a:p>
        </p:txBody>
      </p:sp>
      <p:sp>
        <p:nvSpPr>
          <p:cNvPr id="6" name="Content Placeholder 5"/>
          <p:cNvSpPr>
            <a:spLocks noGrp="1"/>
          </p:cNvSpPr>
          <p:nvPr>
            <p:ph idx="1"/>
          </p:nvPr>
        </p:nvSpPr>
        <p:spPr/>
        <p:txBody>
          <a:bodyPr/>
          <a:lstStyle/>
          <a:p>
            <a:r>
              <a:rPr lang="en-US" sz="2000" u="sng" dirty="0"/>
              <a:t>Before a Committee member participates in their first Committee meeting</a:t>
            </a:r>
            <a:r>
              <a:rPr lang="en-US" sz="2000" dirty="0"/>
              <a:t>, Committee members shall submit the completed Conflict of Interest Disclosure Form and disclose any potential conflicts of interest with respect to their participation in Committee business.</a:t>
            </a:r>
          </a:p>
          <a:p>
            <a:r>
              <a:rPr lang="en-US" sz="2000" dirty="0"/>
              <a:t>Committee members shall update their Conflict of Interest Disclosure Form </a:t>
            </a:r>
            <a:r>
              <a:rPr lang="en-US" sz="2000" u="sng" dirty="0"/>
              <a:t>no less than annually</a:t>
            </a:r>
            <a:r>
              <a:rPr lang="en-US" sz="2000" dirty="0"/>
              <a:t> from the date of first completion, and additionally </a:t>
            </a:r>
            <a:r>
              <a:rPr lang="en-US" sz="2000" u="sng" dirty="0"/>
              <a:t>no later than 30 calendar days from any change </a:t>
            </a:r>
            <a:r>
              <a:rPr lang="en-US" sz="2000" dirty="0"/>
              <a:t>to the information in the existing Conflict of Interest Disclosure Form. The form shall be submitted to AHCCCS at </a:t>
            </a:r>
            <a:r>
              <a:rPr lang="en-US" sz="2000" dirty="0">
                <a:hlinkClick r:id="rId3"/>
              </a:rPr>
              <a:t>AHCCCSPharmacyDept@azahcccs.gov</a:t>
            </a:r>
            <a:r>
              <a:rPr lang="en-US" sz="2000" dirty="0"/>
              <a:t>. </a:t>
            </a:r>
          </a:p>
          <a:p>
            <a:r>
              <a:rPr lang="en-US" sz="2000" dirty="0"/>
              <a:t>Committee must consider disclosure forms. Committee members must abstain from votes when there is a </a:t>
            </a:r>
            <a:r>
              <a:rPr lang="en-US" sz="2000" i="1" u="sng" dirty="0"/>
              <a:t>potential</a:t>
            </a:r>
            <a:r>
              <a:rPr lang="en-US" sz="2000" u="sng" dirty="0"/>
              <a:t> </a:t>
            </a:r>
            <a:r>
              <a:rPr lang="en-US" sz="2000" dirty="0"/>
              <a:t>conflict of interest. </a:t>
            </a:r>
          </a:p>
        </p:txBody>
      </p:sp>
    </p:spTree>
    <p:extLst>
      <p:ext uri="{BB962C8B-B14F-4D97-AF65-F5344CB8AC3E}">
        <p14:creationId xmlns:p14="http://schemas.microsoft.com/office/powerpoint/2010/main" val="264878667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7EF7-76FC-4A27-AE6C-734677249FE2}"/>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BD22D35E-9E2F-414D-8A88-5FCF87B0D2E2}"/>
              </a:ext>
            </a:extLst>
          </p:cNvPr>
          <p:cNvSpPr>
            <a:spLocks noGrp="1"/>
          </p:cNvSpPr>
          <p:nvPr>
            <p:ph idx="1"/>
          </p:nvPr>
        </p:nvSpPr>
        <p:spPr>
          <a:xfrm>
            <a:off x="457200" y="992888"/>
            <a:ext cx="8229600" cy="3068333"/>
          </a:xfrm>
        </p:spPr>
        <p:txBody>
          <a:bodyPr/>
          <a:lstStyle/>
          <a:p>
            <a:pPr>
              <a:buNone/>
            </a:pPr>
            <a:r>
              <a:rPr lang="en-US" altLang="en-US" b="1" i="1" dirty="0">
                <a:solidFill>
                  <a:schemeClr val="tx1">
                    <a:lumMod val="50000"/>
                  </a:schemeClr>
                </a:solidFill>
              </a:rPr>
              <a:t>Class Overview: Product Indications</a:t>
            </a:r>
            <a:endParaRPr lang="en-US" dirty="0">
              <a:solidFill>
                <a:schemeClr val="tx1">
                  <a:lumMod val="50000"/>
                </a:schemeClr>
              </a:solidFill>
            </a:endParaRPr>
          </a:p>
          <a:p>
            <a:r>
              <a:rPr lang="en-US" sz="2000" dirty="0">
                <a:solidFill>
                  <a:srgbClr val="000000"/>
                </a:solidFill>
              </a:rPr>
              <a:t>Pancreaze, Pertzye, and Zenpep </a:t>
            </a:r>
            <a:r>
              <a:rPr lang="en-US" sz="2000" dirty="0">
                <a:solidFill>
                  <a:schemeClr val="tx1">
                    <a:lumMod val="50000"/>
                  </a:schemeClr>
                </a:solidFill>
              </a:rPr>
              <a:t>are indicated for the treatment of exocrine pancreatic insufficiency due to cystic fibrosis or other conditions in both adults and children </a:t>
            </a:r>
          </a:p>
          <a:p>
            <a:r>
              <a:rPr lang="en-US" sz="2000" dirty="0">
                <a:solidFill>
                  <a:schemeClr val="tx1">
                    <a:lumMod val="50000"/>
                  </a:schemeClr>
                </a:solidFill>
              </a:rPr>
              <a:t>Creon is indicated for these conditions, as well as exocrine pancreatic insufficiency due to chronic pancreatitis and pancreatectomy </a:t>
            </a:r>
          </a:p>
          <a:p>
            <a:r>
              <a:rPr lang="en-US" sz="2000" dirty="0">
                <a:solidFill>
                  <a:schemeClr val="tx1">
                    <a:lumMod val="50000"/>
                  </a:schemeClr>
                </a:solidFill>
              </a:rPr>
              <a:t>Other conditions that may result in exocrine pancreatic insufficiency include ductal obstruction from a neoplasm and gastrointestinal bypass surgery </a:t>
            </a:r>
          </a:p>
          <a:p>
            <a:endParaRPr lang="en-US" sz="2000" dirty="0"/>
          </a:p>
        </p:txBody>
      </p:sp>
    </p:spTree>
    <p:extLst>
      <p:ext uri="{BB962C8B-B14F-4D97-AF65-F5344CB8AC3E}">
        <p14:creationId xmlns:p14="http://schemas.microsoft.com/office/powerpoint/2010/main" val="34338843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938E-33C3-4AF7-AA4B-A9E24106B444}"/>
              </a:ext>
            </a:extLst>
          </p:cNvPr>
          <p:cNvSpPr>
            <a:spLocks noGrp="1"/>
          </p:cNvSpPr>
          <p:nvPr>
            <p:ph type="title"/>
          </p:nvPr>
        </p:nvSpPr>
        <p:spPr/>
        <p:txBody>
          <a:bodyPr/>
          <a:lstStyle/>
          <a:p>
            <a:r>
              <a:rPr lang="en-US" altLang="en-US" dirty="0"/>
              <a:t>Pancreatic Enzymes</a:t>
            </a:r>
            <a:endParaRPr lang="en-US" dirty="0"/>
          </a:p>
        </p:txBody>
      </p:sp>
      <p:sp>
        <p:nvSpPr>
          <p:cNvPr id="3" name="Content Placeholder 2">
            <a:extLst>
              <a:ext uri="{FF2B5EF4-FFF2-40B4-BE49-F238E27FC236}">
                <a16:creationId xmlns:a16="http://schemas.microsoft.com/office/drawing/2014/main" id="{EFE17BAF-D5BA-47B8-881C-0826F7A09688}"/>
              </a:ext>
            </a:extLst>
          </p:cNvPr>
          <p:cNvSpPr>
            <a:spLocks noGrp="1"/>
          </p:cNvSpPr>
          <p:nvPr>
            <p:ph idx="1"/>
          </p:nvPr>
        </p:nvSpPr>
        <p:spPr>
          <a:xfrm>
            <a:off x="457200" y="1123950"/>
            <a:ext cx="8229600" cy="3318272"/>
          </a:xfrm>
        </p:spPr>
        <p:txBody>
          <a:bodyPr/>
          <a:lstStyle/>
          <a:p>
            <a:pPr>
              <a:buNone/>
            </a:pPr>
            <a:r>
              <a:rPr lang="en-US" altLang="en-US" b="1" i="1" dirty="0">
                <a:solidFill>
                  <a:schemeClr val="tx1">
                    <a:lumMod val="50000"/>
                  </a:schemeClr>
                </a:solidFill>
              </a:rPr>
              <a:t>Class Overview: Product Indications</a:t>
            </a:r>
          </a:p>
          <a:p>
            <a:r>
              <a:rPr lang="en-US" sz="2400" dirty="0">
                <a:solidFill>
                  <a:schemeClr val="tx1">
                    <a:lumMod val="50000"/>
                  </a:schemeClr>
                </a:solidFill>
              </a:rPr>
              <a:t>Viokace is indicated for the treatment of exocrine pancreatic insufficiency due to chronic pancreatitis or pancreatectomy in combination with a proton pump inhibitor in adults only</a:t>
            </a:r>
          </a:p>
          <a:p>
            <a:endParaRPr lang="en-US" dirty="0"/>
          </a:p>
        </p:txBody>
      </p:sp>
    </p:spTree>
    <p:extLst>
      <p:ext uri="{BB962C8B-B14F-4D97-AF65-F5344CB8AC3E}">
        <p14:creationId xmlns:p14="http://schemas.microsoft.com/office/powerpoint/2010/main" val="39032738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0CD2-7483-4FEF-8397-EB4C5FD2ECF7}"/>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40F0519C-FAEB-4DFF-807C-DFC10AF2FDC9}"/>
              </a:ext>
            </a:extLst>
          </p:cNvPr>
          <p:cNvGraphicFramePr>
            <a:graphicFrameLocks noGrp="1"/>
          </p:cNvGraphicFramePr>
          <p:nvPr>
            <p:ph idx="1"/>
            <p:extLst>
              <p:ext uri="{D42A27DB-BD31-4B8C-83A1-F6EECF244321}">
                <p14:modId xmlns:p14="http://schemas.microsoft.com/office/powerpoint/2010/main" val="550417648"/>
              </p:ext>
            </p:extLst>
          </p:nvPr>
        </p:nvGraphicFramePr>
        <p:xfrm>
          <a:off x="76201" y="992889"/>
          <a:ext cx="8915401" cy="3126489"/>
        </p:xfrm>
        <a:graphic>
          <a:graphicData uri="http://schemas.openxmlformats.org/drawingml/2006/table">
            <a:tbl>
              <a:tblPr firstRow="1" bandRow="1">
                <a:tableStyleId>{5C22544A-7EE6-4342-B048-85BDC9FD1C3A}</a:tableStyleId>
              </a:tblPr>
              <a:tblGrid>
                <a:gridCol w="1093401">
                  <a:extLst>
                    <a:ext uri="{9D8B030D-6E8A-4147-A177-3AD203B41FA5}">
                      <a16:colId xmlns:a16="http://schemas.microsoft.com/office/drawing/2014/main" val="20000"/>
                    </a:ext>
                  </a:extLst>
                </a:gridCol>
                <a:gridCol w="1155527">
                  <a:extLst>
                    <a:ext uri="{9D8B030D-6E8A-4147-A177-3AD203B41FA5}">
                      <a16:colId xmlns:a16="http://schemas.microsoft.com/office/drawing/2014/main" val="20001"/>
                    </a:ext>
                  </a:extLst>
                </a:gridCol>
                <a:gridCol w="1124465">
                  <a:extLst>
                    <a:ext uri="{9D8B030D-6E8A-4147-A177-3AD203B41FA5}">
                      <a16:colId xmlns:a16="http://schemas.microsoft.com/office/drawing/2014/main" val="20002"/>
                    </a:ext>
                  </a:extLst>
                </a:gridCol>
                <a:gridCol w="1285102">
                  <a:extLst>
                    <a:ext uri="{9D8B030D-6E8A-4147-A177-3AD203B41FA5}">
                      <a16:colId xmlns:a16="http://schemas.microsoft.com/office/drawing/2014/main" val="20003"/>
                    </a:ext>
                  </a:extLst>
                </a:gridCol>
                <a:gridCol w="1124465">
                  <a:extLst>
                    <a:ext uri="{9D8B030D-6E8A-4147-A177-3AD203B41FA5}">
                      <a16:colId xmlns:a16="http://schemas.microsoft.com/office/drawing/2014/main" val="20004"/>
                    </a:ext>
                  </a:extLst>
                </a:gridCol>
                <a:gridCol w="1044146">
                  <a:extLst>
                    <a:ext uri="{9D8B030D-6E8A-4147-A177-3AD203B41FA5}">
                      <a16:colId xmlns:a16="http://schemas.microsoft.com/office/drawing/2014/main" val="20005"/>
                    </a:ext>
                  </a:extLst>
                </a:gridCol>
                <a:gridCol w="2088295">
                  <a:extLst>
                    <a:ext uri="{9D8B030D-6E8A-4147-A177-3AD203B41FA5}">
                      <a16:colId xmlns:a16="http://schemas.microsoft.com/office/drawing/2014/main" val="20006"/>
                    </a:ext>
                  </a:extLst>
                </a:gridCol>
              </a:tblGrid>
              <a:tr h="379909">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49316">
                <a:tc>
                  <a:txBody>
                    <a:bodyPr/>
                    <a:lstStyle/>
                    <a:p>
                      <a:pPr marL="0" marR="0" algn="l">
                        <a:spcBef>
                          <a:spcPts val="200"/>
                        </a:spcBef>
                        <a:spcAft>
                          <a:spcPts val="200"/>
                        </a:spcAft>
                      </a:pPr>
                      <a:r>
                        <a:rPr lang="en-US" sz="1200" dirty="0">
                          <a:solidFill>
                            <a:schemeClr val="tx1"/>
                          </a:solidFill>
                          <a:latin typeface="Arial"/>
                          <a:ea typeface="Times New Roman"/>
                          <a:cs typeface="Arial"/>
                        </a:rPr>
                        <a:t>Creon® 3,000</a:t>
                      </a:r>
                    </a:p>
                  </a:txBody>
                  <a:tcPr marL="27305" marR="27305" marT="0" marB="0" anchor="ctr"/>
                </a:tc>
                <a:tc rowSpan="5">
                  <a:txBody>
                    <a:bodyPr/>
                    <a:lstStyle/>
                    <a:p>
                      <a:pPr marL="0" marR="0" algn="ctr">
                        <a:spcBef>
                          <a:spcPts val="200"/>
                        </a:spcBef>
                        <a:spcAft>
                          <a:spcPts val="200"/>
                        </a:spcAft>
                      </a:pPr>
                      <a:r>
                        <a:rPr lang="en-US" sz="1200" dirty="0">
                          <a:solidFill>
                            <a:schemeClr val="tx1"/>
                          </a:solidFill>
                          <a:latin typeface="Arial"/>
                          <a:ea typeface="Times New Roman"/>
                          <a:cs typeface="Arial"/>
                        </a:rPr>
                        <a:t>AbbVie</a:t>
                      </a:r>
                    </a:p>
                  </a:txBody>
                  <a:tcPr marL="27305" marR="27305" marT="0" marB="0" anchor="ctr"/>
                </a:tc>
                <a:tc rowSpan="5">
                  <a:txBody>
                    <a:bodyPr/>
                    <a:lstStyle/>
                    <a:p>
                      <a:pPr marL="0" marR="0" algn="ctr">
                        <a:spcBef>
                          <a:spcPts val="200"/>
                        </a:spcBef>
                        <a:spcAft>
                          <a:spcPts val="200"/>
                        </a:spcAft>
                      </a:pPr>
                      <a:r>
                        <a:rPr lang="en-US" sz="1200" dirty="0">
                          <a:solidFill>
                            <a:schemeClr val="tx1"/>
                          </a:solidFill>
                          <a:latin typeface="Arial"/>
                          <a:ea typeface="Times New Roman"/>
                          <a:cs typeface="Arial"/>
                        </a:rPr>
                        <a:t>Capsule </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(EC, 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9,500</a:t>
                      </a:r>
                    </a:p>
                  </a:txBody>
                  <a:tcPr marL="27305" marR="27305" marT="0" marB="0" anchor="ctr"/>
                </a:tc>
                <a:tc rowSpan="5">
                  <a:txBody>
                    <a:bodyPr/>
                    <a:lstStyle/>
                    <a:p>
                      <a:pPr marL="0" marR="0">
                        <a:spcBef>
                          <a:spcPts val="200"/>
                        </a:spcBef>
                        <a:spcAft>
                          <a:spcPts val="200"/>
                        </a:spcAft>
                      </a:pPr>
                      <a:r>
                        <a:rPr lang="en-US" sz="1200" b="0" dirty="0">
                          <a:solidFill>
                            <a:schemeClr val="tx1"/>
                          </a:solidFill>
                          <a:latin typeface="Arial"/>
                          <a:ea typeface="Times New Roman"/>
                          <a:cs typeface="Arial"/>
                        </a:rPr>
                        <a:t>For infants, capsule contents may be administered directly to the mouth or with a small amount of applesauce</a:t>
                      </a: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r>
                        <a:rPr lang="en-US" sz="1200" b="0" dirty="0">
                          <a:solidFill>
                            <a:schemeClr val="tx1"/>
                          </a:solidFill>
                          <a:latin typeface="Arial"/>
                          <a:ea typeface="Times New Roman"/>
                          <a:cs typeface="Arial"/>
                        </a:rPr>
                        <a:t>Capsule can be opened for patients unable to swallow</a:t>
                      </a:r>
                    </a:p>
                  </a:txBody>
                  <a:tcPr marL="27305" marR="27305" marT="0" marB="0"/>
                </a:tc>
                <a:extLst>
                  <a:ext uri="{0D108BD9-81ED-4DB2-BD59-A6C34878D82A}">
                    <a16:rowId xmlns:a16="http://schemas.microsoft.com/office/drawing/2014/main" val="10001"/>
                  </a:ext>
                </a:extLst>
              </a:tr>
              <a:tr h="549316">
                <a:tc>
                  <a:txBody>
                    <a:bodyPr/>
                    <a:lstStyle/>
                    <a:p>
                      <a:pPr marL="0" marR="0" algn="l">
                        <a:spcBef>
                          <a:spcPts val="200"/>
                        </a:spcBef>
                        <a:spcAft>
                          <a:spcPts val="200"/>
                        </a:spcAft>
                      </a:pPr>
                      <a:r>
                        <a:rPr lang="en-US" sz="1200" dirty="0">
                          <a:solidFill>
                            <a:schemeClr val="tx1"/>
                          </a:solidFill>
                          <a:latin typeface="Arial"/>
                          <a:ea typeface="Times New Roman"/>
                          <a:cs typeface="Arial"/>
                        </a:rPr>
                        <a:t>Creon 6,000</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30,000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19,000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549316">
                <a:tc>
                  <a:txBody>
                    <a:bodyPr/>
                    <a:lstStyle/>
                    <a:p>
                      <a:pPr marL="0" marR="0" algn="l">
                        <a:spcBef>
                          <a:spcPts val="200"/>
                        </a:spcBef>
                        <a:spcAft>
                          <a:spcPts val="200"/>
                        </a:spcAft>
                      </a:pPr>
                      <a:r>
                        <a:rPr lang="en-US" sz="1200" dirty="0">
                          <a:solidFill>
                            <a:schemeClr val="tx1"/>
                          </a:solidFill>
                          <a:latin typeface="Arial"/>
                          <a:ea typeface="Times New Roman"/>
                          <a:cs typeface="Arial"/>
                        </a:rPr>
                        <a:t>Creon 12,000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12,000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38,000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549316">
                <a:tc>
                  <a:txBody>
                    <a:bodyPr/>
                    <a:lstStyle/>
                    <a:p>
                      <a:pPr marL="0" marR="0" algn="l">
                        <a:spcBef>
                          <a:spcPts val="200"/>
                        </a:spcBef>
                        <a:spcAft>
                          <a:spcPts val="200"/>
                        </a:spcAft>
                      </a:pPr>
                      <a:r>
                        <a:rPr lang="en-US" sz="1200" dirty="0">
                          <a:solidFill>
                            <a:schemeClr val="tx1"/>
                          </a:solidFill>
                          <a:latin typeface="Arial"/>
                          <a:ea typeface="Times New Roman"/>
                          <a:cs typeface="Arial"/>
                        </a:rPr>
                        <a:t>Creon 24,000 </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120,000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76,000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4"/>
                  </a:ext>
                </a:extLst>
              </a:tr>
              <a:tr h="549316">
                <a:tc>
                  <a:txBody>
                    <a:bodyPr/>
                    <a:lstStyle/>
                    <a:p>
                      <a:pPr marL="0" marR="0" algn="l">
                        <a:spcBef>
                          <a:spcPts val="200"/>
                        </a:spcBef>
                        <a:spcAft>
                          <a:spcPts val="200"/>
                        </a:spcAft>
                      </a:pPr>
                      <a:r>
                        <a:rPr lang="en-US" sz="1200" dirty="0">
                          <a:solidFill>
                            <a:schemeClr val="tx1"/>
                          </a:solidFill>
                          <a:latin typeface="Arial"/>
                          <a:ea typeface="Times New Roman"/>
                          <a:cs typeface="Arial"/>
                        </a:rPr>
                        <a:t>Creon 36,000</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180,000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36,000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114,000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6849071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124C-3FF1-4A38-BDC7-7CCEA847AC3D}"/>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D749FB34-0D7E-4887-8A27-0DF2E826B117}"/>
              </a:ext>
            </a:extLst>
          </p:cNvPr>
          <p:cNvGraphicFramePr>
            <a:graphicFrameLocks noGrp="1"/>
          </p:cNvGraphicFramePr>
          <p:nvPr>
            <p:ph idx="1"/>
            <p:extLst>
              <p:ext uri="{D42A27DB-BD31-4B8C-83A1-F6EECF244321}">
                <p14:modId xmlns:p14="http://schemas.microsoft.com/office/powerpoint/2010/main" val="2985913169"/>
              </p:ext>
            </p:extLst>
          </p:nvPr>
        </p:nvGraphicFramePr>
        <p:xfrm>
          <a:off x="76201" y="819151"/>
          <a:ext cx="8991600" cy="3312160"/>
        </p:xfrm>
        <a:graphic>
          <a:graphicData uri="http://schemas.openxmlformats.org/drawingml/2006/table">
            <a:tbl>
              <a:tblPr firstRow="1" bandRow="1">
                <a:tableStyleId>{5C22544A-7EE6-4342-B048-85BDC9FD1C3A}</a:tableStyleId>
              </a:tblPr>
              <a:tblGrid>
                <a:gridCol w="1032934">
                  <a:extLst>
                    <a:ext uri="{9D8B030D-6E8A-4147-A177-3AD203B41FA5}">
                      <a16:colId xmlns:a16="http://schemas.microsoft.com/office/drawing/2014/main" val="20000"/>
                    </a:ext>
                  </a:extLst>
                </a:gridCol>
                <a:gridCol w="1175717">
                  <a:extLst>
                    <a:ext uri="{9D8B030D-6E8A-4147-A177-3AD203B41FA5}">
                      <a16:colId xmlns:a16="http://schemas.microsoft.com/office/drawing/2014/main" val="20001"/>
                    </a:ext>
                  </a:extLst>
                </a:gridCol>
                <a:gridCol w="1225834">
                  <a:extLst>
                    <a:ext uri="{9D8B030D-6E8A-4147-A177-3AD203B41FA5}">
                      <a16:colId xmlns:a16="http://schemas.microsoft.com/office/drawing/2014/main" val="20002"/>
                    </a:ext>
                  </a:extLst>
                </a:gridCol>
                <a:gridCol w="1471000">
                  <a:extLst>
                    <a:ext uri="{9D8B030D-6E8A-4147-A177-3AD203B41FA5}">
                      <a16:colId xmlns:a16="http://schemas.microsoft.com/office/drawing/2014/main" val="20003"/>
                    </a:ext>
                  </a:extLst>
                </a:gridCol>
                <a:gridCol w="1307555">
                  <a:extLst>
                    <a:ext uri="{9D8B030D-6E8A-4147-A177-3AD203B41FA5}">
                      <a16:colId xmlns:a16="http://schemas.microsoft.com/office/drawing/2014/main" val="20004"/>
                    </a:ext>
                  </a:extLst>
                </a:gridCol>
                <a:gridCol w="898945">
                  <a:extLst>
                    <a:ext uri="{9D8B030D-6E8A-4147-A177-3AD203B41FA5}">
                      <a16:colId xmlns:a16="http://schemas.microsoft.com/office/drawing/2014/main" val="20005"/>
                    </a:ext>
                  </a:extLst>
                </a:gridCol>
                <a:gridCol w="1879615">
                  <a:extLst>
                    <a:ext uri="{9D8B030D-6E8A-4147-A177-3AD203B41FA5}">
                      <a16:colId xmlns:a16="http://schemas.microsoft.com/office/drawing/2014/main" val="20006"/>
                    </a:ext>
                  </a:extLst>
                </a:gridCol>
              </a:tblGrid>
              <a:tr h="312248">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62390">
                <a:tc rowSpan="5">
                  <a:txBody>
                    <a:bodyPr/>
                    <a:lstStyle/>
                    <a:p>
                      <a:pPr marL="0" marR="0">
                        <a:spcBef>
                          <a:spcPts val="200"/>
                        </a:spcBef>
                        <a:spcAft>
                          <a:spcPts val="200"/>
                        </a:spcAft>
                      </a:pPr>
                      <a:r>
                        <a:rPr lang="en-US" sz="1200" dirty="0">
                          <a:solidFill>
                            <a:schemeClr val="tx1"/>
                          </a:solidFill>
                          <a:latin typeface="Arial"/>
                          <a:ea typeface="Times New Roman"/>
                          <a:cs typeface="Arial"/>
                        </a:rPr>
                        <a:t>Pancreaze®</a:t>
                      </a:r>
                    </a:p>
                  </a:txBody>
                  <a:tcPr marL="27305" marR="27305" marT="0" marB="0" anchor="ctr"/>
                </a:tc>
                <a:tc rowSpan="5">
                  <a:txBody>
                    <a:bodyPr/>
                    <a:lstStyle/>
                    <a:p>
                      <a:pPr marL="0" marR="0" algn="ctr">
                        <a:spcBef>
                          <a:spcPts val="200"/>
                        </a:spcBef>
                        <a:spcAft>
                          <a:spcPts val="200"/>
                        </a:spcAft>
                      </a:pPr>
                      <a:r>
                        <a:rPr lang="en-US" sz="1200" dirty="0">
                          <a:solidFill>
                            <a:schemeClr val="tx1"/>
                          </a:solidFill>
                          <a:latin typeface="Arial"/>
                          <a:ea typeface="Times New Roman"/>
                          <a:cs typeface="Arial"/>
                        </a:rPr>
                        <a:t> Vivus</a:t>
                      </a:r>
                    </a:p>
                  </a:txBody>
                  <a:tcPr marL="27305" marR="27305" marT="0" marB="0" anchor="ctr"/>
                </a:tc>
                <a:tc rowSpan="5">
                  <a:txBody>
                    <a:bodyPr/>
                    <a:lstStyle/>
                    <a:p>
                      <a:pPr marL="0" marR="0" algn="ctr">
                        <a:spcBef>
                          <a:spcPts val="200"/>
                        </a:spcBef>
                        <a:spcAft>
                          <a:spcPts val="200"/>
                        </a:spcAft>
                      </a:pPr>
                      <a:r>
                        <a:rPr lang="en-US" sz="1200" dirty="0">
                          <a:solidFill>
                            <a:schemeClr val="tx1"/>
                          </a:solidFill>
                          <a:latin typeface="Arial"/>
                          <a:ea typeface="Times New Roman"/>
                          <a:cs typeface="Arial"/>
                        </a:rPr>
                        <a:t>Capsule</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10,850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2,600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6,200</a:t>
                      </a:r>
                    </a:p>
                  </a:txBody>
                  <a:tcPr marL="27305" marR="27305" marT="0" marB="0" anchor="ctr"/>
                </a:tc>
                <a:tc rowSpan="5">
                  <a:txBody>
                    <a:bodyPr/>
                    <a:lstStyle/>
                    <a:p>
                      <a:pPr marL="0" marR="0">
                        <a:spcBef>
                          <a:spcPts val="200"/>
                        </a:spcBef>
                        <a:spcAft>
                          <a:spcPts val="200"/>
                        </a:spcAft>
                      </a:pPr>
                      <a:r>
                        <a:rPr lang="en-US" sz="1200" b="0" dirty="0">
                          <a:solidFill>
                            <a:schemeClr val="tx1"/>
                          </a:solidFill>
                          <a:latin typeface="Arial"/>
                          <a:ea typeface="Times New Roman"/>
                          <a:cs typeface="Arial"/>
                        </a:rPr>
                        <a:t>Capsule can be opened for patients unable to swallow</a:t>
                      </a: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r>
                        <a:rPr lang="en-US" sz="1200" b="0" dirty="0">
                          <a:solidFill>
                            <a:schemeClr val="tx1"/>
                          </a:solidFill>
                          <a:latin typeface="Arial"/>
                          <a:ea typeface="Times New Roman"/>
                          <a:cs typeface="Arial"/>
                        </a:rPr>
                        <a:t>For infants, capsule contents may be administered directly to the mouth or with a small amount of acidic food such as applesauce.</a:t>
                      </a: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r>
                        <a:rPr lang="en-US" sz="1200" b="0" dirty="0">
                          <a:solidFill>
                            <a:schemeClr val="tx1"/>
                          </a:solidFill>
                          <a:latin typeface="Arial"/>
                          <a:ea typeface="Times New Roman"/>
                          <a:cs typeface="Arial"/>
                        </a:rPr>
                        <a:t>Contents should be followed by breast milk or formula but may not be administered directly into breast milk or formula.</a:t>
                      </a:r>
                    </a:p>
                  </a:txBody>
                  <a:tcPr marL="27305" marR="27305" marT="0" marB="0"/>
                </a:tc>
                <a:extLst>
                  <a:ext uri="{0D108BD9-81ED-4DB2-BD59-A6C34878D82A}">
                    <a16:rowId xmlns:a16="http://schemas.microsoft.com/office/drawing/2014/main" val="10001"/>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sz="1200" dirty="0">
                        <a:solidFill>
                          <a:schemeClr val="tx1"/>
                        </a:solidFill>
                        <a:latin typeface="Arial"/>
                        <a:cs typeface="Arial"/>
                      </a:endParaRPr>
                    </a:p>
                  </a:txBody>
                  <a:tcPr/>
                </a:tc>
                <a:tc vMerge="1">
                  <a:txBody>
                    <a:bodyPr/>
                    <a:lstStyle/>
                    <a:p>
                      <a:endParaRPr lang="en-US" sz="1200" dirty="0">
                        <a:solidFill>
                          <a:schemeClr val="tx1"/>
                        </a:solidFill>
                        <a:latin typeface="Arial"/>
                        <a:cs typeface="Arial"/>
                      </a:endParaRPr>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24,600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4,200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14,200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61,500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10,500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35,500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98,400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16,800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56,800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4"/>
                  </a:ext>
                </a:extLst>
              </a:tr>
              <a:tr h="562390">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83,900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21,000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54,700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892058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EAA5-C874-4AC1-A75F-96F59963F52A}"/>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E3051547-ED32-4D8B-BE66-37D88872DFE3}"/>
              </a:ext>
            </a:extLst>
          </p:cNvPr>
          <p:cNvGraphicFramePr>
            <a:graphicFrameLocks noGrp="1"/>
          </p:cNvGraphicFramePr>
          <p:nvPr>
            <p:ph idx="1"/>
            <p:extLst>
              <p:ext uri="{D42A27DB-BD31-4B8C-83A1-F6EECF244321}">
                <p14:modId xmlns:p14="http://schemas.microsoft.com/office/powerpoint/2010/main" val="1984865884"/>
              </p:ext>
            </p:extLst>
          </p:nvPr>
        </p:nvGraphicFramePr>
        <p:xfrm>
          <a:off x="76201" y="742950"/>
          <a:ext cx="8991600" cy="3911600"/>
        </p:xfrm>
        <a:graphic>
          <a:graphicData uri="http://schemas.openxmlformats.org/drawingml/2006/table">
            <a:tbl>
              <a:tblPr firstRow="1" bandRow="1">
                <a:tableStyleId>{5C22544A-7EE6-4342-B048-85BDC9FD1C3A}</a:tableStyleId>
              </a:tblPr>
              <a:tblGrid>
                <a:gridCol w="933089">
                  <a:extLst>
                    <a:ext uri="{9D8B030D-6E8A-4147-A177-3AD203B41FA5}">
                      <a16:colId xmlns:a16="http://schemas.microsoft.com/office/drawing/2014/main" val="20000"/>
                    </a:ext>
                  </a:extLst>
                </a:gridCol>
                <a:gridCol w="1187570">
                  <a:extLst>
                    <a:ext uri="{9D8B030D-6E8A-4147-A177-3AD203B41FA5}">
                      <a16:colId xmlns:a16="http://schemas.microsoft.com/office/drawing/2014/main" val="20001"/>
                    </a:ext>
                  </a:extLst>
                </a:gridCol>
                <a:gridCol w="1017916">
                  <a:extLst>
                    <a:ext uri="{9D8B030D-6E8A-4147-A177-3AD203B41FA5}">
                      <a16:colId xmlns:a16="http://schemas.microsoft.com/office/drawing/2014/main" val="20002"/>
                    </a:ext>
                  </a:extLst>
                </a:gridCol>
                <a:gridCol w="1440478">
                  <a:extLst>
                    <a:ext uri="{9D8B030D-6E8A-4147-A177-3AD203B41FA5}">
                      <a16:colId xmlns:a16="http://schemas.microsoft.com/office/drawing/2014/main" val="20003"/>
                    </a:ext>
                  </a:extLst>
                </a:gridCol>
                <a:gridCol w="1248834">
                  <a:extLst>
                    <a:ext uri="{9D8B030D-6E8A-4147-A177-3AD203B41FA5}">
                      <a16:colId xmlns:a16="http://schemas.microsoft.com/office/drawing/2014/main" val="20004"/>
                    </a:ext>
                  </a:extLst>
                </a:gridCol>
                <a:gridCol w="915812">
                  <a:extLst>
                    <a:ext uri="{9D8B030D-6E8A-4147-A177-3AD203B41FA5}">
                      <a16:colId xmlns:a16="http://schemas.microsoft.com/office/drawing/2014/main" val="20005"/>
                    </a:ext>
                  </a:extLst>
                </a:gridCol>
                <a:gridCol w="2247901">
                  <a:extLst>
                    <a:ext uri="{9D8B030D-6E8A-4147-A177-3AD203B41FA5}">
                      <a16:colId xmlns:a16="http://schemas.microsoft.com/office/drawing/2014/main" val="20006"/>
                    </a:ext>
                  </a:extLst>
                </a:gridCol>
              </a:tblGrid>
              <a:tr h="356260">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647438">
                <a:tc>
                  <a:txBody>
                    <a:bodyPr/>
                    <a:lstStyle/>
                    <a:p>
                      <a:pPr marL="0" marR="0">
                        <a:spcBef>
                          <a:spcPts val="200"/>
                        </a:spcBef>
                        <a:spcAft>
                          <a:spcPts val="200"/>
                        </a:spcAft>
                      </a:pPr>
                      <a:r>
                        <a:rPr lang="en-US" sz="1200" dirty="0">
                          <a:solidFill>
                            <a:schemeClr val="tx1"/>
                          </a:solidFill>
                          <a:latin typeface="Arial"/>
                          <a:ea typeface="Times New Roman"/>
                          <a:cs typeface="Arial"/>
                        </a:rPr>
                        <a:t>Pertzye™ 4,000</a:t>
                      </a:r>
                    </a:p>
                  </a:txBody>
                  <a:tcPr marL="27305" marR="27305" marT="0" marB="0"/>
                </a:tc>
                <a:tc rowSpan="4">
                  <a:txBody>
                    <a:bodyPr/>
                    <a:lstStyle/>
                    <a:p>
                      <a:pPr marL="0" marR="0" algn="ctr">
                        <a:spcBef>
                          <a:spcPts val="200"/>
                        </a:spcBef>
                        <a:spcAft>
                          <a:spcPts val="200"/>
                        </a:spcAft>
                      </a:pPr>
                      <a:r>
                        <a:rPr lang="en-US" sz="1200" dirty="0">
                          <a:solidFill>
                            <a:schemeClr val="tx1"/>
                          </a:solidFill>
                          <a:latin typeface="Arial"/>
                          <a:ea typeface="Times New Roman"/>
                          <a:cs typeface="Arial"/>
                        </a:rPr>
                        <a:t>Digestive Care</a:t>
                      </a:r>
                    </a:p>
                  </a:txBody>
                  <a:tcPr marL="27305" marR="27305" marT="0" marB="0" anchor="ctr"/>
                </a:tc>
                <a:tc rowSpan="4">
                  <a:txBody>
                    <a:bodyPr/>
                    <a:lstStyle/>
                    <a:p>
                      <a:pPr marL="0" marR="0" algn="ctr">
                        <a:spcBef>
                          <a:spcPts val="200"/>
                        </a:spcBef>
                        <a:spcAft>
                          <a:spcPts val="200"/>
                        </a:spcAft>
                      </a:pPr>
                      <a:r>
                        <a:rPr lang="en-US" sz="1200" dirty="0">
                          <a:solidFill>
                            <a:schemeClr val="tx1"/>
                          </a:solidFill>
                          <a:latin typeface="Arial"/>
                          <a:ea typeface="Times New Roman"/>
                          <a:cs typeface="Arial"/>
                        </a:rPr>
                        <a:t>Capsule</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15,125</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14,375</a:t>
                      </a:r>
                    </a:p>
                  </a:txBody>
                  <a:tcPr marL="27305" marR="27305" marT="0" marB="0" anchor="ctr"/>
                </a:tc>
                <a:tc rowSpan="4">
                  <a:txBody>
                    <a:bodyPr/>
                    <a:lstStyle/>
                    <a:p>
                      <a:pPr marL="0" marR="0">
                        <a:spcBef>
                          <a:spcPts val="200"/>
                        </a:spcBef>
                        <a:spcAft>
                          <a:spcPts val="200"/>
                        </a:spcAft>
                      </a:pPr>
                      <a:r>
                        <a:rPr lang="en-US" sz="1200" dirty="0">
                          <a:solidFill>
                            <a:schemeClr val="tx1"/>
                          </a:solidFill>
                          <a:latin typeface="Arial"/>
                          <a:ea typeface="Times New Roman"/>
                          <a:cs typeface="Arial"/>
                        </a:rPr>
                        <a:t>Only pancreatic enzyme containing bicarbonate-buffered enteric-coated microspheres </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Capsule can be opened for patients unable to swallow </a:t>
                      </a:r>
                    </a:p>
                    <a:p>
                      <a:pPr marL="0" marR="0">
                        <a:spcBef>
                          <a:spcPts val="200"/>
                        </a:spcBef>
                        <a:spcAft>
                          <a:spcPts val="200"/>
                        </a:spcAft>
                      </a:pP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Pertzye 400 (infants up to 12 months): For infants, capsule contents may be administered directly to the mouth or with a small amount of acidic food with a pH ≤ 4.5, such as applesauce.</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Contents should be followed by breast milk or formula but may not be administered directly into breast milk or formula.</a:t>
                      </a:r>
                    </a:p>
                  </a:txBody>
                  <a:tcPr marL="27305" marR="27305" marT="0" marB="0"/>
                </a:tc>
                <a:extLst>
                  <a:ext uri="{0D108BD9-81ED-4DB2-BD59-A6C34878D82A}">
                    <a16:rowId xmlns:a16="http://schemas.microsoft.com/office/drawing/2014/main" val="10001"/>
                  </a:ext>
                </a:extLst>
              </a:tr>
              <a:tr h="647438">
                <a:tc>
                  <a:txBody>
                    <a:bodyPr/>
                    <a:lstStyle/>
                    <a:p>
                      <a:pPr marL="0" marR="0">
                        <a:spcBef>
                          <a:spcPts val="200"/>
                        </a:spcBef>
                        <a:spcAft>
                          <a:spcPts val="200"/>
                        </a:spcAft>
                      </a:pPr>
                      <a:r>
                        <a:rPr lang="en-US" sz="1200" dirty="0">
                          <a:solidFill>
                            <a:schemeClr val="tx1"/>
                          </a:solidFill>
                          <a:latin typeface="Arial"/>
                          <a:ea typeface="Times New Roman"/>
                          <a:cs typeface="Arial"/>
                        </a:rPr>
                        <a:t>Pertzye™ 8,000</a:t>
                      </a:r>
                    </a:p>
                  </a:txBody>
                  <a:tcPr marL="27305" marR="2730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30,250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8,000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28,750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r h="647438">
                <a:tc>
                  <a:txBody>
                    <a:bodyPr/>
                    <a:lstStyle/>
                    <a:p>
                      <a:pPr marL="0" marR="0">
                        <a:spcBef>
                          <a:spcPts val="200"/>
                        </a:spcBef>
                        <a:spcAft>
                          <a:spcPts val="200"/>
                        </a:spcAft>
                      </a:pPr>
                      <a:r>
                        <a:rPr lang="en-US" sz="1200" dirty="0">
                          <a:solidFill>
                            <a:schemeClr val="tx1"/>
                          </a:solidFill>
                          <a:latin typeface="Arial"/>
                          <a:ea typeface="Times New Roman"/>
                          <a:cs typeface="Arial"/>
                        </a:rPr>
                        <a:t>Pertzye 16,000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60,500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16,000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57,500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151142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chemeClr val="tx1"/>
                          </a:solidFill>
                          <a:latin typeface="Arial"/>
                          <a:ea typeface="Times New Roman"/>
                          <a:cs typeface="Arial"/>
                        </a:rPr>
                        <a:t>Pertzye 24,000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90,750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86,250</a:t>
                      </a:r>
                    </a:p>
                  </a:txBody>
                  <a:tcPr marL="27305" marR="27305" marT="0" marB="0" anchor="ctr"/>
                </a:tc>
                <a:tc vMerge="1">
                  <a:txBody>
                    <a:bodyPr/>
                    <a:lstStyle/>
                    <a:p>
                      <a:endParaRPr lang="en-US"/>
                    </a:p>
                  </a:txBody>
                  <a:tcPr/>
                </a:tc>
                <a:extLst>
                  <a:ext uri="{0D108BD9-81ED-4DB2-BD59-A6C34878D82A}">
                    <a16:rowId xmlns:a16="http://schemas.microsoft.com/office/drawing/2014/main" val="1151577120"/>
                  </a:ext>
                </a:extLst>
              </a:tr>
            </a:tbl>
          </a:graphicData>
        </a:graphic>
      </p:graphicFrame>
    </p:spTree>
    <p:extLst>
      <p:ext uri="{BB962C8B-B14F-4D97-AF65-F5344CB8AC3E}">
        <p14:creationId xmlns:p14="http://schemas.microsoft.com/office/powerpoint/2010/main" val="254646793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F680-7199-4A93-AC0C-968C4BA9B28C}"/>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CA507A89-273F-4B0F-8385-8B797F3581DF}"/>
              </a:ext>
            </a:extLst>
          </p:cNvPr>
          <p:cNvGraphicFramePr>
            <a:graphicFrameLocks noGrp="1"/>
          </p:cNvGraphicFramePr>
          <p:nvPr>
            <p:ph idx="1"/>
            <p:extLst>
              <p:ext uri="{D42A27DB-BD31-4B8C-83A1-F6EECF244321}">
                <p14:modId xmlns:p14="http://schemas.microsoft.com/office/powerpoint/2010/main" val="3242712299"/>
              </p:ext>
            </p:extLst>
          </p:nvPr>
        </p:nvGraphicFramePr>
        <p:xfrm>
          <a:off x="76199" y="992889"/>
          <a:ext cx="8991601" cy="2667000"/>
        </p:xfrm>
        <a:graphic>
          <a:graphicData uri="http://schemas.openxmlformats.org/drawingml/2006/table">
            <a:tbl>
              <a:tblPr firstRow="1" bandRow="1">
                <a:tableStyleId>{5C22544A-7EE6-4342-B048-85BDC9FD1C3A}</a:tableStyleId>
              </a:tblPr>
              <a:tblGrid>
                <a:gridCol w="1102747">
                  <a:extLst>
                    <a:ext uri="{9D8B030D-6E8A-4147-A177-3AD203B41FA5}">
                      <a16:colId xmlns:a16="http://schemas.microsoft.com/office/drawing/2014/main" val="20000"/>
                    </a:ext>
                  </a:extLst>
                </a:gridCol>
                <a:gridCol w="1187566">
                  <a:extLst>
                    <a:ext uri="{9D8B030D-6E8A-4147-A177-3AD203B41FA5}">
                      <a16:colId xmlns:a16="http://schemas.microsoft.com/office/drawing/2014/main" val="20001"/>
                    </a:ext>
                  </a:extLst>
                </a:gridCol>
                <a:gridCol w="1102744">
                  <a:extLst>
                    <a:ext uri="{9D8B030D-6E8A-4147-A177-3AD203B41FA5}">
                      <a16:colId xmlns:a16="http://schemas.microsoft.com/office/drawing/2014/main" val="20002"/>
                    </a:ext>
                  </a:extLst>
                </a:gridCol>
                <a:gridCol w="1357222">
                  <a:extLst>
                    <a:ext uri="{9D8B030D-6E8A-4147-A177-3AD203B41FA5}">
                      <a16:colId xmlns:a16="http://schemas.microsoft.com/office/drawing/2014/main" val="20003"/>
                    </a:ext>
                  </a:extLst>
                </a:gridCol>
                <a:gridCol w="1058455">
                  <a:extLst>
                    <a:ext uri="{9D8B030D-6E8A-4147-A177-3AD203B41FA5}">
                      <a16:colId xmlns:a16="http://schemas.microsoft.com/office/drawing/2014/main" val="20004"/>
                    </a:ext>
                  </a:extLst>
                </a:gridCol>
                <a:gridCol w="1034432">
                  <a:extLst>
                    <a:ext uri="{9D8B030D-6E8A-4147-A177-3AD203B41FA5}">
                      <a16:colId xmlns:a16="http://schemas.microsoft.com/office/drawing/2014/main" val="20005"/>
                    </a:ext>
                  </a:extLst>
                </a:gridCol>
                <a:gridCol w="2148435">
                  <a:extLst>
                    <a:ext uri="{9D8B030D-6E8A-4147-A177-3AD203B41FA5}">
                      <a16:colId xmlns:a16="http://schemas.microsoft.com/office/drawing/2014/main" val="20006"/>
                    </a:ext>
                  </a:extLst>
                </a:gridCol>
              </a:tblGrid>
              <a:tr h="544285">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a:t>
                      </a:r>
                    </a:p>
                    <a:p>
                      <a:pPr marL="0" marR="0" algn="ctr">
                        <a:spcBef>
                          <a:spcPts val="200"/>
                        </a:spcBef>
                        <a:spcAft>
                          <a:spcPts val="200"/>
                        </a:spcAft>
                      </a:pPr>
                      <a:r>
                        <a:rPr lang="en-US" sz="1200" b="1" dirty="0">
                          <a:latin typeface="Arial"/>
                          <a:ea typeface="Times New Roman"/>
                          <a:cs typeface="Arial"/>
                        </a:rPr>
                        <a:t>(Units)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a:t>
                      </a:r>
                    </a:p>
                    <a:p>
                      <a:pPr marL="0" marR="0" algn="ctr">
                        <a:spcBef>
                          <a:spcPts val="200"/>
                        </a:spcBef>
                        <a:spcAft>
                          <a:spcPts val="200"/>
                        </a:spcAft>
                      </a:pPr>
                      <a:r>
                        <a:rPr lang="en-US" sz="1200" b="1" dirty="0">
                          <a:latin typeface="Arial"/>
                          <a:ea typeface="Times New Roman"/>
                          <a:cs typeface="Arial"/>
                        </a:rPr>
                        <a:t>(Units)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544285">
                <a:tc>
                  <a:txBody>
                    <a:bodyPr/>
                    <a:lstStyle/>
                    <a:p>
                      <a:pPr marL="0" marR="0">
                        <a:spcBef>
                          <a:spcPts val="200"/>
                        </a:spcBef>
                        <a:spcAft>
                          <a:spcPts val="200"/>
                        </a:spcAft>
                      </a:pPr>
                      <a:r>
                        <a:rPr lang="en-US" sz="1200" dirty="0">
                          <a:latin typeface="Arial"/>
                          <a:ea typeface="Times New Roman"/>
                          <a:cs typeface="Arial"/>
                        </a:rPr>
                        <a:t>Viokace™ 10,440</a:t>
                      </a:r>
                    </a:p>
                  </a:txBody>
                  <a:tcPr marL="27305" marR="27305" marT="0" marB="0"/>
                </a:tc>
                <a:tc rowSpan="2">
                  <a:txBody>
                    <a:bodyPr/>
                    <a:lstStyle/>
                    <a:p>
                      <a:pPr marL="0" marR="0" algn="ctr">
                        <a:spcBef>
                          <a:spcPts val="200"/>
                        </a:spcBef>
                        <a:spcAft>
                          <a:spcPts val="200"/>
                        </a:spcAft>
                      </a:pPr>
                      <a:r>
                        <a:rPr lang="en-US" sz="1200" dirty="0">
                          <a:solidFill>
                            <a:schemeClr val="tx1"/>
                          </a:solidFill>
                          <a:latin typeface="Arial"/>
                          <a:ea typeface="Times New Roman"/>
                          <a:cs typeface="Arial"/>
                        </a:rPr>
                        <a:t>Allergan/Aptalis</a:t>
                      </a:r>
                    </a:p>
                  </a:txBody>
                  <a:tcPr marL="27305" marR="27305" marT="0" marB="0" anchor="ctr"/>
                </a:tc>
                <a:tc rowSpan="2">
                  <a:txBody>
                    <a:bodyPr/>
                    <a:lstStyle/>
                    <a:p>
                      <a:pPr marL="0" marR="0" algn="ctr">
                        <a:spcBef>
                          <a:spcPts val="200"/>
                        </a:spcBef>
                        <a:spcAft>
                          <a:spcPts val="200"/>
                        </a:spcAft>
                      </a:pPr>
                      <a:r>
                        <a:rPr lang="en-US" sz="1200" dirty="0">
                          <a:solidFill>
                            <a:schemeClr val="tx1"/>
                          </a:solidFill>
                          <a:latin typeface="Arial"/>
                          <a:ea typeface="Times New Roman"/>
                          <a:cs typeface="Arial"/>
                        </a:rPr>
                        <a:t>Tablet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39,150</a:t>
                      </a:r>
                      <a:endParaRPr lang="en-US" sz="1200" dirty="0">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10,440</a:t>
                      </a:r>
                      <a:endParaRPr lang="en-US" sz="1200" dirty="0">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39,150</a:t>
                      </a:r>
                      <a:endParaRPr lang="en-US" sz="1200" dirty="0">
                        <a:latin typeface="Arial"/>
                        <a:ea typeface="Times New Roman"/>
                        <a:cs typeface="Arial"/>
                      </a:endParaRPr>
                    </a:p>
                  </a:txBody>
                  <a:tcPr marL="27305" marR="27305" marT="0" marB="0" anchor="ctr"/>
                </a:tc>
                <a:tc rowSpan="2">
                  <a:txBody>
                    <a:bodyPr/>
                    <a:lstStyle/>
                    <a:p>
                      <a:pPr marL="0" marR="0">
                        <a:spcBef>
                          <a:spcPts val="200"/>
                        </a:spcBef>
                        <a:spcAft>
                          <a:spcPts val="200"/>
                        </a:spcAft>
                      </a:pPr>
                      <a:r>
                        <a:rPr lang="en-US" sz="1200" dirty="0">
                          <a:solidFill>
                            <a:schemeClr val="tx1"/>
                          </a:solidFill>
                          <a:latin typeface="Arial"/>
                          <a:ea typeface="Times New Roman"/>
                          <a:cs typeface="Arial"/>
                        </a:rPr>
                        <a:t>Tablets should be swallowed whole and not crushed</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Should not be used in pediatric patients; may result in tablet degradation in the gastric environment which may result in suboptimal growth</a:t>
                      </a:r>
                    </a:p>
                  </a:txBody>
                  <a:tcPr marL="27305" marR="27305" marT="0" marB="0"/>
                </a:tc>
                <a:extLst>
                  <a:ext uri="{0D108BD9-81ED-4DB2-BD59-A6C34878D82A}">
                    <a16:rowId xmlns:a16="http://schemas.microsoft.com/office/drawing/2014/main" val="10001"/>
                  </a:ext>
                </a:extLst>
              </a:tr>
              <a:tr h="1578430">
                <a:tc>
                  <a:txBody>
                    <a:bodyPr/>
                    <a:lstStyle/>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Viokace 20,880</a:t>
                      </a:r>
                    </a:p>
                  </a:txBody>
                  <a:tcPr marL="27305" marR="27305" marT="0" marB="0"/>
                </a:tc>
                <a:tc vMerge="1">
                  <a:txBody>
                    <a:bodyPr/>
                    <a:lstStyle/>
                    <a:p>
                      <a:pPr marL="0" marR="0" algn="ctr">
                        <a:spcBef>
                          <a:spcPts val="200"/>
                        </a:spcBef>
                        <a:spcAft>
                          <a:spcPts val="200"/>
                        </a:spcAft>
                      </a:pPr>
                      <a:endParaRPr lang="en-US" sz="1200" dirty="0">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78,300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20,880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78,300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404429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F08D-D52A-4DAA-BD56-EAFAA7F4DE81}"/>
              </a:ext>
            </a:extLst>
          </p:cNvPr>
          <p:cNvSpPr>
            <a:spLocks noGrp="1"/>
          </p:cNvSpPr>
          <p:nvPr>
            <p:ph type="title"/>
          </p:nvPr>
        </p:nvSpPr>
        <p:spPr/>
        <p:txBody>
          <a:bodyPr/>
          <a:lstStyle/>
          <a:p>
            <a:r>
              <a:rPr lang="en-US" dirty="0"/>
              <a:t>Pancreatic Enzymes</a:t>
            </a:r>
          </a:p>
        </p:txBody>
      </p:sp>
      <p:graphicFrame>
        <p:nvGraphicFramePr>
          <p:cNvPr id="4" name="Content Placeholder 3">
            <a:extLst>
              <a:ext uri="{FF2B5EF4-FFF2-40B4-BE49-F238E27FC236}">
                <a16:creationId xmlns:a16="http://schemas.microsoft.com/office/drawing/2014/main" id="{27210294-0594-4F45-9F5F-59F140C0E85C}"/>
              </a:ext>
            </a:extLst>
          </p:cNvPr>
          <p:cNvGraphicFramePr>
            <a:graphicFrameLocks noGrp="1"/>
          </p:cNvGraphicFramePr>
          <p:nvPr>
            <p:ph idx="1"/>
            <p:extLst>
              <p:ext uri="{D42A27DB-BD31-4B8C-83A1-F6EECF244321}">
                <p14:modId xmlns:p14="http://schemas.microsoft.com/office/powerpoint/2010/main" val="487502078"/>
              </p:ext>
            </p:extLst>
          </p:nvPr>
        </p:nvGraphicFramePr>
        <p:xfrm>
          <a:off x="76200" y="895350"/>
          <a:ext cx="8991599" cy="3754260"/>
        </p:xfrm>
        <a:graphic>
          <a:graphicData uri="http://schemas.openxmlformats.org/drawingml/2006/table">
            <a:tbl>
              <a:tblPr firstRow="1" bandRow="1">
                <a:tableStyleId>{5C22544A-7EE6-4342-B048-85BDC9FD1C3A}</a:tableStyleId>
              </a:tblPr>
              <a:tblGrid>
                <a:gridCol w="1102746">
                  <a:extLst>
                    <a:ext uri="{9D8B030D-6E8A-4147-A177-3AD203B41FA5}">
                      <a16:colId xmlns:a16="http://schemas.microsoft.com/office/drawing/2014/main" val="20000"/>
                    </a:ext>
                  </a:extLst>
                </a:gridCol>
                <a:gridCol w="1125941">
                  <a:extLst>
                    <a:ext uri="{9D8B030D-6E8A-4147-A177-3AD203B41FA5}">
                      <a16:colId xmlns:a16="http://schemas.microsoft.com/office/drawing/2014/main" val="20001"/>
                    </a:ext>
                  </a:extLst>
                </a:gridCol>
                <a:gridCol w="1191195">
                  <a:extLst>
                    <a:ext uri="{9D8B030D-6E8A-4147-A177-3AD203B41FA5}">
                      <a16:colId xmlns:a16="http://schemas.microsoft.com/office/drawing/2014/main" val="20002"/>
                    </a:ext>
                  </a:extLst>
                </a:gridCol>
                <a:gridCol w="1229620">
                  <a:extLst>
                    <a:ext uri="{9D8B030D-6E8A-4147-A177-3AD203B41FA5}">
                      <a16:colId xmlns:a16="http://schemas.microsoft.com/office/drawing/2014/main" val="20003"/>
                    </a:ext>
                  </a:extLst>
                </a:gridCol>
                <a:gridCol w="1152770">
                  <a:extLst>
                    <a:ext uri="{9D8B030D-6E8A-4147-A177-3AD203B41FA5}">
                      <a16:colId xmlns:a16="http://schemas.microsoft.com/office/drawing/2014/main" val="20004"/>
                    </a:ext>
                  </a:extLst>
                </a:gridCol>
                <a:gridCol w="1306471">
                  <a:extLst>
                    <a:ext uri="{9D8B030D-6E8A-4147-A177-3AD203B41FA5}">
                      <a16:colId xmlns:a16="http://schemas.microsoft.com/office/drawing/2014/main" val="20005"/>
                    </a:ext>
                  </a:extLst>
                </a:gridCol>
                <a:gridCol w="1882856">
                  <a:extLst>
                    <a:ext uri="{9D8B030D-6E8A-4147-A177-3AD203B41FA5}">
                      <a16:colId xmlns:a16="http://schemas.microsoft.com/office/drawing/2014/main" val="20006"/>
                    </a:ext>
                  </a:extLst>
                </a:gridCol>
              </a:tblGrid>
              <a:tr h="302720">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val="10000"/>
                  </a:ext>
                </a:extLst>
              </a:tr>
              <a:tr h="377756">
                <a:tc>
                  <a:txBody>
                    <a:bodyPr/>
                    <a:lstStyle/>
                    <a:p>
                      <a:pPr marL="0" marR="0">
                        <a:spcBef>
                          <a:spcPts val="200"/>
                        </a:spcBef>
                        <a:spcAft>
                          <a:spcPts val="200"/>
                        </a:spcAft>
                      </a:pPr>
                      <a:r>
                        <a:rPr lang="en-US" sz="1200" dirty="0">
                          <a:solidFill>
                            <a:schemeClr val="tx1"/>
                          </a:solidFill>
                          <a:latin typeface="Arial"/>
                          <a:ea typeface="Times New Roman"/>
                          <a:cs typeface="Arial"/>
                        </a:rPr>
                        <a:t>Zenpep 3,000</a:t>
                      </a:r>
                    </a:p>
                    <a:p>
                      <a:pPr marL="0" marR="0">
                        <a:spcBef>
                          <a:spcPts val="200"/>
                        </a:spcBef>
                        <a:spcAft>
                          <a:spcPts val="200"/>
                        </a:spcAft>
                      </a:pPr>
                      <a:endParaRPr lang="en-US" sz="1200" dirty="0">
                        <a:solidFill>
                          <a:schemeClr val="tx1"/>
                        </a:solidFill>
                        <a:latin typeface="Arial"/>
                        <a:ea typeface="Times New Roman"/>
                        <a:cs typeface="Arial"/>
                      </a:endParaRPr>
                    </a:p>
                  </a:txBody>
                  <a:tcPr marL="27305" marR="27305" marT="0" marB="0"/>
                </a:tc>
                <a:tc rowSpan="7">
                  <a:txBody>
                    <a:bodyPr/>
                    <a:lstStyle/>
                    <a:p>
                      <a:pPr marL="0" marR="0" algn="ctr">
                        <a:spcBef>
                          <a:spcPts val="200"/>
                        </a:spcBef>
                        <a:spcAft>
                          <a:spcPts val="200"/>
                        </a:spcAft>
                      </a:pPr>
                      <a:r>
                        <a:rPr lang="en-US" sz="1200" dirty="0">
                          <a:solidFill>
                            <a:schemeClr val="tx1"/>
                          </a:solidFill>
                          <a:latin typeface="Arial"/>
                          <a:ea typeface="Times New Roman"/>
                          <a:cs typeface="Arial"/>
                        </a:rPr>
                        <a:t>Aptalis</a:t>
                      </a:r>
                    </a:p>
                  </a:txBody>
                  <a:tcPr marL="27305" marR="27305" marT="0" marB="0" anchor="ctr"/>
                </a:tc>
                <a:tc rowSpan="7">
                  <a:txBody>
                    <a:bodyPr/>
                    <a:lstStyle/>
                    <a:p>
                      <a:pPr marL="0" marR="0" algn="ctr">
                        <a:spcBef>
                          <a:spcPts val="200"/>
                        </a:spcBef>
                        <a:spcAft>
                          <a:spcPts val="200"/>
                        </a:spcAft>
                      </a:pPr>
                      <a:r>
                        <a:rPr lang="en-US" sz="1200" dirty="0">
                          <a:solidFill>
                            <a:schemeClr val="tx1"/>
                          </a:solidFill>
                          <a:latin typeface="Arial"/>
                          <a:ea typeface="Times New Roman"/>
                          <a:cs typeface="Arial"/>
                        </a:rPr>
                        <a:t>Capsule </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(EC,DR)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10,000</a:t>
                      </a:r>
                    </a:p>
                  </a:txBody>
                  <a:tcPr marL="27305" marR="27305" marT="0" marB="0" anchor="ctr"/>
                </a:tc>
                <a:tc rowSpan="7">
                  <a:txBody>
                    <a:bodyPr/>
                    <a:lstStyle/>
                    <a:p>
                      <a:pPr marL="0" marR="0">
                        <a:spcBef>
                          <a:spcPts val="200"/>
                        </a:spcBef>
                        <a:spcAft>
                          <a:spcPts val="200"/>
                        </a:spcAft>
                      </a:pPr>
                      <a:r>
                        <a:rPr lang="en-US" sz="1200" dirty="0">
                          <a:solidFill>
                            <a:schemeClr val="tx1"/>
                          </a:solidFill>
                          <a:latin typeface="Arial"/>
                          <a:ea typeface="Times New Roman"/>
                          <a:cs typeface="Arial"/>
                        </a:rPr>
                        <a:t>For infants, capsule contents may be administered directly to the mouth or with a small amount of acidic food with a PH greater than 4.5 such as applesauce</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Capsule can be opened for patients unable to swallow</a:t>
                      </a:r>
                    </a:p>
                  </a:txBody>
                  <a:tcPr marL="27305" marR="27305" marT="0" marB="0"/>
                </a:tc>
                <a:extLst>
                  <a:ext uri="{0D108BD9-81ED-4DB2-BD59-A6C34878D82A}">
                    <a16:rowId xmlns:a16="http://schemas.microsoft.com/office/drawing/2014/main" val="10001"/>
                  </a:ext>
                </a:extLst>
              </a:tr>
              <a:tr h="377756">
                <a:tc>
                  <a:txBody>
                    <a:bodyPr/>
                    <a:lstStyle/>
                    <a:p>
                      <a:pPr marL="0" marR="0">
                        <a:spcBef>
                          <a:spcPts val="200"/>
                        </a:spcBef>
                        <a:spcAft>
                          <a:spcPts val="200"/>
                        </a:spcAft>
                      </a:pPr>
                      <a:r>
                        <a:rPr lang="en-US" sz="1200" dirty="0">
                          <a:solidFill>
                            <a:schemeClr val="tx1"/>
                          </a:solidFill>
                          <a:latin typeface="Arial"/>
                          <a:ea typeface="Times New Roman"/>
                          <a:cs typeface="Arial"/>
                        </a:rPr>
                        <a:t>Zenpep 5,000</a:t>
                      </a:r>
                    </a:p>
                    <a:p>
                      <a:pPr marL="0" marR="0">
                        <a:spcBef>
                          <a:spcPts val="200"/>
                        </a:spcBef>
                        <a:spcAft>
                          <a:spcPts val="200"/>
                        </a:spcAft>
                      </a:pPr>
                      <a:endParaRPr lang="en-US" sz="1200" dirty="0">
                        <a:solidFill>
                          <a:schemeClr val="tx1"/>
                        </a:solidFill>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17,000</a:t>
                      </a:r>
                    </a:p>
                  </a:txBody>
                  <a:tcPr marL="27305" marR="27305" marT="0" marB="0" anchor="ctr"/>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extLst>
                  <a:ext uri="{0D108BD9-81ED-4DB2-BD59-A6C34878D82A}">
                    <a16:rowId xmlns:a16="http://schemas.microsoft.com/office/drawing/2014/main" val="10002"/>
                  </a:ext>
                </a:extLst>
              </a:tr>
              <a:tr h="441978">
                <a:tc>
                  <a:txBody>
                    <a:bodyPr/>
                    <a:lstStyle/>
                    <a:p>
                      <a:pPr marL="0" marR="0">
                        <a:spcBef>
                          <a:spcPts val="200"/>
                        </a:spcBef>
                        <a:spcAft>
                          <a:spcPts val="200"/>
                        </a:spcAft>
                      </a:pPr>
                      <a:r>
                        <a:rPr lang="en-US" sz="1200" dirty="0">
                          <a:solidFill>
                            <a:schemeClr val="tx1"/>
                          </a:solidFill>
                          <a:latin typeface="Arial"/>
                          <a:ea typeface="Times New Roman"/>
                          <a:cs typeface="Arial"/>
                        </a:rPr>
                        <a:t>Zenpep 10,000</a:t>
                      </a:r>
                    </a:p>
                  </a:txBody>
                  <a:tcPr marL="27305" marR="27305" marT="0" marB="0"/>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tc>
                  <a:txBody>
                    <a:bodyPr/>
                    <a:lstStyle/>
                    <a:p>
                      <a:pPr marL="0" marR="0" algn="ctr">
                        <a:spcBef>
                          <a:spcPts val="200"/>
                        </a:spcBef>
                        <a:spcAft>
                          <a:spcPts val="200"/>
                        </a:spcAft>
                      </a:pPr>
                      <a:r>
                        <a:rPr lang="en-US" sz="1200" dirty="0">
                          <a:solidFill>
                            <a:schemeClr val="tx1"/>
                          </a:solidFill>
                          <a:latin typeface="Arial"/>
                          <a:ea typeface="Times New Roman"/>
                          <a:cs typeface="Arial"/>
                        </a:rPr>
                        <a:t>42,000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32,000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3"/>
                  </a:ext>
                </a:extLst>
              </a:tr>
              <a:tr h="441978">
                <a:tc>
                  <a:txBody>
                    <a:bodyPr/>
                    <a:lstStyle/>
                    <a:p>
                      <a:pPr marL="0" marR="0">
                        <a:spcBef>
                          <a:spcPts val="200"/>
                        </a:spcBef>
                        <a:spcAft>
                          <a:spcPts val="200"/>
                        </a:spcAft>
                      </a:pPr>
                      <a:r>
                        <a:rPr lang="en-US" sz="1200" dirty="0">
                          <a:solidFill>
                            <a:schemeClr val="tx1"/>
                          </a:solidFill>
                          <a:latin typeface="Arial"/>
                          <a:ea typeface="Times New Roman"/>
                          <a:cs typeface="Arial"/>
                        </a:rPr>
                        <a:t>Zenpep 15,000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63,000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47,000</a:t>
                      </a:r>
                    </a:p>
                  </a:txBody>
                  <a:tcPr marL="27305" marR="27305" marT="0" marB="0" anchor="ctr"/>
                </a:tc>
                <a:tc vMerge="1">
                  <a:txBody>
                    <a:bodyPr/>
                    <a:lstStyle/>
                    <a:p>
                      <a:endParaRPr lang="en-US"/>
                    </a:p>
                  </a:txBody>
                  <a:tcPr/>
                </a:tc>
                <a:extLst>
                  <a:ext uri="{0D108BD9-81ED-4DB2-BD59-A6C34878D82A}">
                    <a16:rowId xmlns:a16="http://schemas.microsoft.com/office/drawing/2014/main" val="10004"/>
                  </a:ext>
                </a:extLst>
              </a:tr>
              <a:tr h="441978">
                <a:tc>
                  <a:txBody>
                    <a:bodyPr/>
                    <a:lstStyle/>
                    <a:p>
                      <a:pPr marL="0" marR="0">
                        <a:spcBef>
                          <a:spcPts val="200"/>
                        </a:spcBef>
                        <a:spcAft>
                          <a:spcPts val="200"/>
                        </a:spcAft>
                      </a:pPr>
                      <a:r>
                        <a:rPr lang="en-US" sz="1200" dirty="0">
                          <a:solidFill>
                            <a:schemeClr val="tx1"/>
                          </a:solidFill>
                          <a:latin typeface="Arial"/>
                          <a:ea typeface="Times New Roman"/>
                          <a:cs typeface="Arial"/>
                        </a:rPr>
                        <a:t>Zenpep 20,000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84,000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63,000</a:t>
                      </a:r>
                    </a:p>
                  </a:txBody>
                  <a:tcPr marL="27305" marR="27305" marT="0" marB="0" anchor="ctr"/>
                </a:tc>
                <a:tc vMerge="1">
                  <a:txBody>
                    <a:bodyPr/>
                    <a:lstStyle/>
                    <a:p>
                      <a:endParaRPr lang="en-US"/>
                    </a:p>
                  </a:txBody>
                  <a:tcPr/>
                </a:tc>
                <a:extLst>
                  <a:ext uri="{0D108BD9-81ED-4DB2-BD59-A6C34878D82A}">
                    <a16:rowId xmlns:a16="http://schemas.microsoft.com/office/drawing/2014/main" val="10005"/>
                  </a:ext>
                </a:extLst>
              </a:tr>
              <a:tr h="742956">
                <a:tc>
                  <a:txBody>
                    <a:bodyPr/>
                    <a:lstStyle/>
                    <a:p>
                      <a:pPr marL="0" marR="0">
                        <a:spcBef>
                          <a:spcPts val="200"/>
                        </a:spcBef>
                        <a:spcAft>
                          <a:spcPts val="200"/>
                        </a:spcAft>
                      </a:pPr>
                      <a:r>
                        <a:rPr lang="en-US" sz="1200" dirty="0">
                          <a:solidFill>
                            <a:schemeClr val="tx1"/>
                          </a:solidFill>
                          <a:latin typeface="Arial"/>
                          <a:ea typeface="Times New Roman"/>
                          <a:cs typeface="Arial"/>
                        </a:rPr>
                        <a:t>Zenpep 25,000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105,000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79,000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6"/>
                  </a:ext>
                </a:extLst>
              </a:tr>
              <a:tr h="549530">
                <a:tc>
                  <a:txBody>
                    <a:bodyPr/>
                    <a:lstStyle/>
                    <a:p>
                      <a:pPr marL="0" marR="0">
                        <a:spcBef>
                          <a:spcPts val="200"/>
                        </a:spcBef>
                        <a:spcAft>
                          <a:spcPts val="200"/>
                        </a:spcAft>
                      </a:pPr>
                      <a:r>
                        <a:rPr lang="en-US" sz="1200" dirty="0">
                          <a:solidFill>
                            <a:schemeClr val="tx1"/>
                          </a:solidFill>
                          <a:latin typeface="Arial"/>
                          <a:ea typeface="Times New Roman"/>
                          <a:cs typeface="Arial"/>
                        </a:rPr>
                        <a:t>Zenpep 40,000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168,000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126,000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904163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F60-88F3-4E77-A48E-6BD882A42C0B}"/>
              </a:ext>
            </a:extLst>
          </p:cNvPr>
          <p:cNvSpPr>
            <a:spLocks noGrp="1"/>
          </p:cNvSpPr>
          <p:nvPr>
            <p:ph type="title"/>
          </p:nvPr>
        </p:nvSpPr>
        <p:spPr/>
        <p:txBody>
          <a:bodyPr/>
          <a:lstStyle/>
          <a:p>
            <a:r>
              <a:rPr lang="en-US" dirty="0"/>
              <a:t>Pancreatic Enzymes</a:t>
            </a:r>
          </a:p>
        </p:txBody>
      </p:sp>
      <p:sp>
        <p:nvSpPr>
          <p:cNvPr id="3" name="Content Placeholder 2">
            <a:extLst>
              <a:ext uri="{FF2B5EF4-FFF2-40B4-BE49-F238E27FC236}">
                <a16:creationId xmlns:a16="http://schemas.microsoft.com/office/drawing/2014/main" id="{263881A2-599A-4292-9F1D-867BFCABFCE7}"/>
              </a:ext>
            </a:extLst>
          </p:cNvPr>
          <p:cNvSpPr>
            <a:spLocks noGrp="1"/>
          </p:cNvSpPr>
          <p:nvPr>
            <p:ph idx="1"/>
          </p:nvPr>
        </p:nvSpPr>
        <p:spPr>
          <a:xfrm>
            <a:off x="440635" y="874514"/>
            <a:ext cx="8229600" cy="3394472"/>
          </a:xfrm>
        </p:spPr>
        <p:txBody>
          <a:bodyPr/>
          <a:lstStyle/>
          <a:p>
            <a:pPr>
              <a:buNone/>
            </a:pPr>
            <a:r>
              <a:rPr lang="en-US" altLang="en-US" sz="2400" b="1" i="1" dirty="0">
                <a:solidFill>
                  <a:schemeClr val="tx1">
                    <a:lumMod val="50000"/>
                  </a:schemeClr>
                </a:solidFill>
              </a:rPr>
              <a:t>Class Summary:</a:t>
            </a:r>
          </a:p>
          <a:p>
            <a:r>
              <a:rPr lang="en-US" sz="2400" dirty="0">
                <a:solidFill>
                  <a:schemeClr val="tx1">
                    <a:lumMod val="50000"/>
                  </a:schemeClr>
                </a:solidFill>
              </a:rPr>
              <a:t>Pancreatic enzyme supplements differ in enzyme content and bioavailability </a:t>
            </a:r>
          </a:p>
          <a:p>
            <a:r>
              <a:rPr lang="en-US" sz="2400" dirty="0">
                <a:solidFill>
                  <a:schemeClr val="tx1">
                    <a:lumMod val="50000"/>
                  </a:schemeClr>
                </a:solidFill>
              </a:rPr>
              <a:t>These products have demonstrated favorable risk-benefit profiles in the treatment of exocrine pancreatic insufficiency due to cystic fibrosis and other conditions </a:t>
            </a:r>
          </a:p>
          <a:p>
            <a:r>
              <a:rPr lang="en-US" sz="2400" dirty="0">
                <a:solidFill>
                  <a:schemeClr val="tx1">
                    <a:lumMod val="50000"/>
                  </a:schemeClr>
                </a:solidFill>
              </a:rPr>
              <a:t>Dosing of these products should be individualized in accordance with the individual product’s prescribing information and the CFF Consensus Guidelines</a:t>
            </a:r>
          </a:p>
          <a:p>
            <a:endParaRPr lang="en-US" dirty="0"/>
          </a:p>
        </p:txBody>
      </p:sp>
    </p:spTree>
    <p:extLst>
      <p:ext uri="{BB962C8B-B14F-4D97-AF65-F5344CB8AC3E}">
        <p14:creationId xmlns:p14="http://schemas.microsoft.com/office/powerpoint/2010/main" val="225229875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F60-88F3-4E77-A48E-6BD882A42C0B}"/>
              </a:ext>
            </a:extLst>
          </p:cNvPr>
          <p:cNvSpPr>
            <a:spLocks noGrp="1"/>
          </p:cNvSpPr>
          <p:nvPr>
            <p:ph type="title"/>
          </p:nvPr>
        </p:nvSpPr>
        <p:spPr/>
        <p:txBody>
          <a:bodyPr/>
          <a:lstStyle/>
          <a:p>
            <a:r>
              <a:rPr lang="en-US" dirty="0"/>
              <a:t>Pancreatic Enzymes</a:t>
            </a:r>
          </a:p>
        </p:txBody>
      </p:sp>
      <p:sp>
        <p:nvSpPr>
          <p:cNvPr id="3" name="Content Placeholder 2">
            <a:extLst>
              <a:ext uri="{FF2B5EF4-FFF2-40B4-BE49-F238E27FC236}">
                <a16:creationId xmlns:a16="http://schemas.microsoft.com/office/drawing/2014/main" id="{263881A2-599A-4292-9F1D-867BFCABFCE7}"/>
              </a:ext>
            </a:extLst>
          </p:cNvPr>
          <p:cNvSpPr>
            <a:spLocks noGrp="1"/>
          </p:cNvSpPr>
          <p:nvPr>
            <p:ph idx="1"/>
          </p:nvPr>
        </p:nvSpPr>
        <p:spPr>
          <a:xfrm>
            <a:off x="440635" y="819150"/>
            <a:ext cx="8229600" cy="3449836"/>
          </a:xfrm>
        </p:spPr>
        <p:txBody>
          <a:bodyPr/>
          <a:lstStyle/>
          <a:p>
            <a:pPr>
              <a:buNone/>
            </a:pPr>
            <a:r>
              <a:rPr lang="en-US" altLang="en-US" sz="2400" b="1" i="1" dirty="0">
                <a:solidFill>
                  <a:schemeClr val="tx1">
                    <a:lumMod val="50000"/>
                  </a:schemeClr>
                </a:solidFill>
              </a:rPr>
              <a:t>Product/Guideline Updates:</a:t>
            </a:r>
          </a:p>
          <a:p>
            <a:r>
              <a:rPr lang="en-US" sz="2000" b="0" i="0" u="none" strike="noStrike" baseline="0" dirty="0">
                <a:solidFill>
                  <a:srgbClr val="000000"/>
                </a:solidFill>
                <a:latin typeface="Calibri" panose="020F0502020204030204" pitchFamily="34" charset="0"/>
              </a:rPr>
              <a:t>In March 2020, the FDA announced withdrawal of the 2006 guidance on exocrine pancreatic insufficiency and corresponding submission of NDAs</a:t>
            </a:r>
          </a:p>
          <a:p>
            <a:r>
              <a:rPr lang="en-US" sz="2000" b="0" i="0" u="none" strike="noStrike" baseline="0" dirty="0">
                <a:solidFill>
                  <a:srgbClr val="000000"/>
                </a:solidFill>
                <a:latin typeface="Calibri" panose="020F0502020204030204" pitchFamily="34" charset="0"/>
              </a:rPr>
              <a:t>Biologics license applications (BLAs) will instead be submitted for proposed pancreatic enzyme products (PEPs)</a:t>
            </a:r>
          </a:p>
          <a:p>
            <a:r>
              <a:rPr lang="en-US" sz="2000" dirty="0">
                <a:solidFill>
                  <a:srgbClr val="000000"/>
                </a:solidFill>
                <a:latin typeface="Calibri" panose="020F0502020204030204" pitchFamily="34" charset="0"/>
              </a:rPr>
              <a:t>T</a:t>
            </a:r>
            <a:r>
              <a:rPr lang="en-US" sz="2000" b="0" i="0" u="none" strike="noStrike" baseline="0" dirty="0">
                <a:solidFill>
                  <a:srgbClr val="000000"/>
                </a:solidFill>
                <a:latin typeface="Calibri" panose="020F0502020204030204" pitchFamily="34" charset="0"/>
              </a:rPr>
              <a:t>he FDA plans to issue directives on how the guidance withdrawal information would be applicable to proposed PEPs submitted under the Public Health Service Act, including the use of PEPs in BLAs</a:t>
            </a:r>
          </a:p>
          <a:p>
            <a:r>
              <a:rPr lang="en-US" sz="2000" b="0" i="0" u="none" strike="noStrike" baseline="0" dirty="0">
                <a:solidFill>
                  <a:srgbClr val="000000"/>
                </a:solidFill>
                <a:latin typeface="Calibri" panose="020F0502020204030204" pitchFamily="34" charset="0"/>
              </a:rPr>
              <a:t>On March 23, 2020, all 5 products included in this class became former NDAs deemed to be BLAs</a:t>
            </a:r>
          </a:p>
        </p:txBody>
      </p:sp>
    </p:spTree>
    <p:extLst>
      <p:ext uri="{BB962C8B-B14F-4D97-AF65-F5344CB8AC3E}">
        <p14:creationId xmlns:p14="http://schemas.microsoft.com/office/powerpoint/2010/main" val="197551214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CF69-0DD3-4B1E-9719-37FBC9C3A277}"/>
              </a:ext>
            </a:extLst>
          </p:cNvPr>
          <p:cNvSpPr>
            <a:spLocks noGrp="1"/>
          </p:cNvSpPr>
          <p:nvPr>
            <p:ph type="ctrTitle"/>
          </p:nvPr>
        </p:nvSpPr>
        <p:spPr/>
        <p:txBody>
          <a:bodyPr/>
          <a:lstStyle/>
          <a:p>
            <a:r>
              <a:rPr lang="en-US"/>
              <a:t>Progestational</a:t>
            </a:r>
            <a:r>
              <a:rPr lang="en-US" dirty="0"/>
              <a:t> Agents</a:t>
            </a:r>
            <a:r>
              <a:rPr lang="en-US" altLang="en-US" dirty="0"/>
              <a:t> </a:t>
            </a:r>
            <a:endParaRPr lang="en-US" dirty="0"/>
          </a:p>
        </p:txBody>
      </p:sp>
      <p:sp>
        <p:nvSpPr>
          <p:cNvPr id="3" name="Subtitle 2">
            <a:extLst>
              <a:ext uri="{FF2B5EF4-FFF2-40B4-BE49-F238E27FC236}">
                <a16:creationId xmlns:a16="http://schemas.microsoft.com/office/drawing/2014/main" id="{7DF1671A-C02B-4CE1-90F2-3DE02407859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47587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sz="2000" dirty="0"/>
          </a:p>
          <a:p>
            <a:endParaRPr lang="en-US" sz="2000" dirty="0"/>
          </a:p>
          <a:p>
            <a:r>
              <a:rPr lang="en-US" sz="2000" dirty="0"/>
              <a:t>Susan Russo, Associate General Counsel</a:t>
            </a:r>
          </a:p>
          <a:p>
            <a:r>
              <a:rPr lang="en-US" sz="2000" dirty="0"/>
              <a:t>Greg Honig, Deputy General Counsel</a:t>
            </a:r>
          </a:p>
        </p:txBody>
      </p:sp>
    </p:spTree>
    <p:extLst>
      <p:ext uri="{BB962C8B-B14F-4D97-AF65-F5344CB8AC3E}">
        <p14:creationId xmlns:p14="http://schemas.microsoft.com/office/powerpoint/2010/main" val="32454317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9187-D349-4488-9FC1-04449FD84A90}"/>
              </a:ext>
            </a:extLst>
          </p:cNvPr>
          <p:cNvSpPr>
            <a:spLocks noGrp="1"/>
          </p:cNvSpPr>
          <p:nvPr>
            <p:ph type="title"/>
          </p:nvPr>
        </p:nvSpPr>
        <p:spPr>
          <a:xfrm>
            <a:off x="427383" y="0"/>
            <a:ext cx="8229600" cy="895350"/>
          </a:xfrm>
        </p:spPr>
        <p:txBody>
          <a:bodyPr/>
          <a:lstStyle/>
          <a:p>
            <a:r>
              <a:rPr lang="en-US" dirty="0"/>
              <a:t>Progestational Agents</a:t>
            </a:r>
          </a:p>
        </p:txBody>
      </p:sp>
      <p:sp>
        <p:nvSpPr>
          <p:cNvPr id="3" name="Content Placeholder 2">
            <a:extLst>
              <a:ext uri="{FF2B5EF4-FFF2-40B4-BE49-F238E27FC236}">
                <a16:creationId xmlns:a16="http://schemas.microsoft.com/office/drawing/2014/main" id="{3CEEDDD2-5147-427A-9AD2-6541F74597F6}"/>
              </a:ext>
            </a:extLst>
          </p:cNvPr>
          <p:cNvSpPr>
            <a:spLocks noGrp="1"/>
          </p:cNvSpPr>
          <p:nvPr>
            <p:ph idx="1"/>
          </p:nvPr>
        </p:nvSpPr>
        <p:spPr/>
        <p:txBody>
          <a:bodyPr/>
          <a:lstStyle/>
          <a:p>
            <a:pPr>
              <a:buNone/>
            </a:pPr>
            <a:r>
              <a:rPr lang="en-US" altLang="en-US" sz="2400" b="1" i="1" dirty="0">
                <a:solidFill>
                  <a:schemeClr val="tx1">
                    <a:lumMod val="50000"/>
                  </a:schemeClr>
                </a:solidFill>
              </a:rPr>
              <a:t>Agents in Class:</a:t>
            </a:r>
            <a:endParaRPr lang="en-US" sz="2400" dirty="0">
              <a:solidFill>
                <a:schemeClr val="tx1">
                  <a:lumMod val="50000"/>
                </a:schemeClr>
              </a:solidFill>
            </a:endParaRPr>
          </a:p>
          <a:p>
            <a:pPr marL="800100" lvl="3" indent="-342900">
              <a:spcBef>
                <a:spcPts val="1000"/>
              </a:spcBef>
              <a:buFont typeface="Arial" panose="020B0604020202020204" pitchFamily="34" charset="0"/>
              <a:buChar char="•"/>
            </a:pPr>
            <a:r>
              <a:rPr lang="en-US" sz="2400" dirty="0">
                <a:solidFill>
                  <a:schemeClr val="tx1">
                    <a:lumMod val="50000"/>
                  </a:schemeClr>
                </a:solidFill>
              </a:rPr>
              <a:t>Makena MDV (hydroxyprogesterone caproate)</a:t>
            </a:r>
          </a:p>
          <a:p>
            <a:pPr marL="800100" lvl="3" indent="-342900">
              <a:spcBef>
                <a:spcPts val="1000"/>
              </a:spcBef>
              <a:buFont typeface="Arial" panose="020B0604020202020204" pitchFamily="34" charset="0"/>
              <a:buChar char="•"/>
            </a:pPr>
            <a:r>
              <a:rPr lang="en-US" sz="2400" dirty="0">
                <a:solidFill>
                  <a:schemeClr val="tx1">
                    <a:lumMod val="50000"/>
                  </a:schemeClr>
                </a:solidFill>
              </a:rPr>
              <a:t>Makena SDV (hydroxyprogesterone caproate)</a:t>
            </a:r>
          </a:p>
          <a:p>
            <a:pPr marL="800100" lvl="3" indent="-342900">
              <a:spcBef>
                <a:spcPts val="1000"/>
              </a:spcBef>
              <a:buFont typeface="Arial" panose="020B0604020202020204" pitchFamily="34" charset="0"/>
              <a:buChar char="•"/>
            </a:pPr>
            <a:r>
              <a:rPr lang="en-US" sz="2400" dirty="0"/>
              <a:t>Makena </a:t>
            </a:r>
            <a:r>
              <a:rPr lang="en-US" sz="2400" b="0" i="0" u="none" strike="noStrike" baseline="0" dirty="0">
                <a:solidFill>
                  <a:srgbClr val="000000"/>
                </a:solidFill>
                <a:latin typeface="Calibri" panose="020F0502020204030204" pitchFamily="34" charset="0"/>
              </a:rPr>
              <a:t>Auto-injector </a:t>
            </a:r>
            <a:r>
              <a:rPr lang="en-US" sz="2400" dirty="0">
                <a:solidFill>
                  <a:schemeClr val="tx1">
                    <a:lumMod val="50000"/>
                  </a:schemeClr>
                </a:solidFill>
              </a:rPr>
              <a:t>(hydroxyprogesterone caproate) </a:t>
            </a:r>
            <a:r>
              <a:rPr lang="en-US" sz="1800" b="0" i="0" u="none" strike="noStrike" baseline="0" dirty="0">
                <a:solidFill>
                  <a:srgbClr val="000000"/>
                </a:solidFill>
                <a:latin typeface="Calibri" panose="020F0502020204030204" pitchFamily="34" charset="0"/>
              </a:rPr>
              <a:t>	</a:t>
            </a:r>
          </a:p>
          <a:p>
            <a:pPr marL="800100" lvl="3" indent="-342900">
              <a:spcBef>
                <a:spcPts val="1000"/>
              </a:spcBef>
              <a:buFont typeface="Arial" panose="020B0604020202020204" pitchFamily="34" charset="0"/>
              <a:buChar char="•"/>
            </a:pPr>
            <a:endParaRPr lang="en-US" dirty="0">
              <a:solidFill>
                <a:schemeClr val="tx1">
                  <a:lumMod val="50000"/>
                </a:schemeClr>
              </a:solidFill>
            </a:endParaRPr>
          </a:p>
          <a:p>
            <a:pPr marL="914400" lvl="2" indent="0">
              <a:buNone/>
            </a:pPr>
            <a:endParaRPr lang="en-US" sz="1600" dirty="0"/>
          </a:p>
          <a:p>
            <a:endParaRPr lang="en-US" dirty="0"/>
          </a:p>
        </p:txBody>
      </p:sp>
    </p:spTree>
    <p:extLst>
      <p:ext uri="{BB962C8B-B14F-4D97-AF65-F5344CB8AC3E}">
        <p14:creationId xmlns:p14="http://schemas.microsoft.com/office/powerpoint/2010/main" val="15042139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A947-79F4-4CBF-BEF6-2B119006584E}"/>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137E065E-8DFA-4AF8-99E3-CE1EBEAD7811}"/>
              </a:ext>
            </a:extLst>
          </p:cNvPr>
          <p:cNvSpPr>
            <a:spLocks noGrp="1"/>
          </p:cNvSpPr>
          <p:nvPr>
            <p:ph idx="1"/>
          </p:nvPr>
        </p:nvSpPr>
        <p:spPr>
          <a:xfrm>
            <a:off x="76200" y="992888"/>
            <a:ext cx="8991600" cy="3144533"/>
          </a:xfrm>
        </p:spPr>
        <p:txBody>
          <a:bodyPr/>
          <a:lstStyle/>
          <a:p>
            <a:r>
              <a:rPr lang="en-US" sz="2200" dirty="0">
                <a:solidFill>
                  <a:srgbClr val="000000"/>
                </a:solidFill>
              </a:rPr>
              <a:t>Indicated to reduce the risk of preterm birth, defined as birth of an infant prior to 37 week of gestation, in women with a singleton pregnancy who have a history of singleton spontaneous preterm birth </a:t>
            </a:r>
          </a:p>
          <a:p>
            <a:r>
              <a:rPr lang="en-US" sz="2200" dirty="0">
                <a:solidFill>
                  <a:srgbClr val="000000"/>
                </a:solidFill>
              </a:rPr>
              <a:t>Preterm birth affects nearly 1 of every 10 infants born in the U.S. each year</a:t>
            </a:r>
          </a:p>
          <a:p>
            <a:r>
              <a:rPr lang="en-US" sz="2200" dirty="0">
                <a:solidFill>
                  <a:srgbClr val="000000"/>
                </a:solidFill>
              </a:rPr>
              <a:t>Preterm-related causes of death accounted for 17% in 2015 of all infant deaths</a:t>
            </a:r>
          </a:p>
          <a:p>
            <a:r>
              <a:rPr lang="en-US" sz="2200" dirty="0">
                <a:solidFill>
                  <a:srgbClr val="000000"/>
                </a:solidFill>
              </a:rPr>
              <a:t>Preterm birth is also a leading cause of long-term neurological disabilities in children</a:t>
            </a:r>
          </a:p>
          <a:p>
            <a:endParaRPr lang="en-US" dirty="0"/>
          </a:p>
        </p:txBody>
      </p:sp>
    </p:spTree>
    <p:extLst>
      <p:ext uri="{BB962C8B-B14F-4D97-AF65-F5344CB8AC3E}">
        <p14:creationId xmlns:p14="http://schemas.microsoft.com/office/powerpoint/2010/main" val="156562980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C32-95D7-4987-8F92-7176C6FE4278}"/>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0A2F0102-231C-46EE-A616-FA364253F756}"/>
              </a:ext>
            </a:extLst>
          </p:cNvPr>
          <p:cNvSpPr>
            <a:spLocks noGrp="1"/>
          </p:cNvSpPr>
          <p:nvPr>
            <p:ph idx="1"/>
          </p:nvPr>
        </p:nvSpPr>
        <p:spPr/>
        <p:txBody>
          <a:bodyPr/>
          <a:lstStyle/>
          <a:p>
            <a:r>
              <a:rPr lang="en-US" sz="2400" dirty="0">
                <a:solidFill>
                  <a:srgbClr val="000000"/>
                </a:solidFill>
              </a:rPr>
              <a:t>Not intended for use in women with multiple gestations or other risk factors for preterm birth</a:t>
            </a:r>
          </a:p>
          <a:p>
            <a:r>
              <a:rPr lang="en-US" sz="2400" dirty="0">
                <a:solidFill>
                  <a:srgbClr val="000000"/>
                </a:solidFill>
              </a:rPr>
              <a:t>Various hydroxprogesterone caproate formulations are not therapeutically equivalent</a:t>
            </a:r>
          </a:p>
          <a:p>
            <a:r>
              <a:rPr lang="en-US" sz="2400" dirty="0">
                <a:solidFill>
                  <a:srgbClr val="000000"/>
                </a:solidFill>
              </a:rPr>
              <a:t>Makena is available as multidose vial: 5 mL (250 mg/mL); preservative free single-dose vial: 1 mL (250 mg/mL); auto-injector (275 mg/1.1 mL)</a:t>
            </a:r>
          </a:p>
          <a:p>
            <a:endParaRPr lang="en-US" dirty="0"/>
          </a:p>
        </p:txBody>
      </p:sp>
    </p:spTree>
    <p:extLst>
      <p:ext uri="{BB962C8B-B14F-4D97-AF65-F5344CB8AC3E}">
        <p14:creationId xmlns:p14="http://schemas.microsoft.com/office/powerpoint/2010/main" val="396698648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C32-95D7-4987-8F92-7176C6FE4278}"/>
              </a:ext>
            </a:extLst>
          </p:cNvPr>
          <p:cNvSpPr>
            <a:spLocks noGrp="1"/>
          </p:cNvSpPr>
          <p:nvPr>
            <p:ph type="title"/>
          </p:nvPr>
        </p:nvSpPr>
        <p:spPr/>
        <p:txBody>
          <a:bodyPr/>
          <a:lstStyle/>
          <a:p>
            <a:r>
              <a:rPr lang="en-US" dirty="0"/>
              <a:t>Progestational Agents</a:t>
            </a:r>
          </a:p>
        </p:txBody>
      </p:sp>
      <p:sp>
        <p:nvSpPr>
          <p:cNvPr id="3" name="Content Placeholder 2">
            <a:extLst>
              <a:ext uri="{FF2B5EF4-FFF2-40B4-BE49-F238E27FC236}">
                <a16:creationId xmlns:a16="http://schemas.microsoft.com/office/drawing/2014/main" id="{0A2F0102-231C-46EE-A616-FA364253F756}"/>
              </a:ext>
            </a:extLst>
          </p:cNvPr>
          <p:cNvSpPr>
            <a:spLocks noGrp="1"/>
          </p:cNvSpPr>
          <p:nvPr>
            <p:ph idx="1"/>
          </p:nvPr>
        </p:nvSpPr>
        <p:spPr>
          <a:xfrm>
            <a:off x="76200" y="819150"/>
            <a:ext cx="9067800" cy="3623072"/>
          </a:xfrm>
        </p:spPr>
        <p:txBody>
          <a:bodyPr/>
          <a:lstStyle/>
          <a:p>
            <a:pPr>
              <a:buNone/>
            </a:pPr>
            <a:r>
              <a:rPr lang="en-US" altLang="en-US" sz="2400" b="1" i="1" dirty="0">
                <a:solidFill>
                  <a:schemeClr val="tx1">
                    <a:lumMod val="50000"/>
                  </a:schemeClr>
                </a:solidFill>
              </a:rPr>
              <a:t>Product/Guideline Updates:</a:t>
            </a:r>
          </a:p>
          <a:p>
            <a:r>
              <a:rPr lang="en-US" sz="1900" b="0" i="0" u="none" strike="noStrike" baseline="0" dirty="0">
                <a:solidFill>
                  <a:srgbClr val="000000"/>
                </a:solidFill>
                <a:latin typeface="Calibri" panose="020F0502020204030204" pitchFamily="34" charset="0"/>
              </a:rPr>
              <a:t>In October 2020, the FDA’s Center for Drug Evaluation and Research (CDER) proposed Makena be withdrawn from the US market</a:t>
            </a:r>
          </a:p>
          <a:p>
            <a:r>
              <a:rPr lang="en-US" sz="1900" dirty="0">
                <a:solidFill>
                  <a:srgbClr val="000000"/>
                </a:solidFill>
                <a:latin typeface="Calibri" panose="020F0502020204030204" pitchFamily="34" charset="0"/>
              </a:rPr>
              <a:t>This is because</a:t>
            </a:r>
            <a:r>
              <a:rPr lang="en-US" sz="1900" b="0" i="0" u="none" strike="noStrike" baseline="0" dirty="0">
                <a:solidFill>
                  <a:srgbClr val="000000"/>
                </a:solidFill>
                <a:latin typeface="Calibri" panose="020F0502020204030204" pitchFamily="34" charset="0"/>
              </a:rPr>
              <a:t> a post-marketing confirmatory study did not show a clinical benefit</a:t>
            </a:r>
          </a:p>
          <a:p>
            <a:r>
              <a:rPr lang="en-US" sz="1900" dirty="0">
                <a:solidFill>
                  <a:srgbClr val="000000"/>
                </a:solidFill>
                <a:latin typeface="Calibri" panose="020F0502020204030204" pitchFamily="34" charset="0"/>
              </a:rPr>
              <a:t>C</a:t>
            </a:r>
            <a:r>
              <a:rPr lang="en-US" sz="1900" b="0" i="0" u="none" strike="noStrike" baseline="0" dirty="0">
                <a:solidFill>
                  <a:srgbClr val="000000"/>
                </a:solidFill>
                <a:latin typeface="Calibri" panose="020F0502020204030204" pitchFamily="34" charset="0"/>
              </a:rPr>
              <a:t>urrently, the evidence does not demonstrate the drug is effective for its approved use</a:t>
            </a:r>
          </a:p>
          <a:p>
            <a:r>
              <a:rPr lang="en-US" sz="1900" b="0" i="0" u="none" strike="noStrike" baseline="0" dirty="0">
                <a:solidFill>
                  <a:srgbClr val="000000"/>
                </a:solidFill>
                <a:latin typeface="Calibri" panose="020F0502020204030204" pitchFamily="34" charset="0"/>
              </a:rPr>
              <a:t>The FDA provided a Notice of Opportunity for a Hearing (NOOH) to the manufacturers of brand and generic formulations</a:t>
            </a:r>
          </a:p>
          <a:p>
            <a:r>
              <a:rPr lang="en-US" sz="1900" b="0" i="0" u="none" strike="noStrike" baseline="0" dirty="0">
                <a:solidFill>
                  <a:srgbClr val="000000"/>
                </a:solidFill>
                <a:latin typeface="Calibri" panose="020F0502020204030204" pitchFamily="34" charset="0"/>
              </a:rPr>
              <a:t>On December 14, 2020, the manufacturer of Makena, AMAG, announced they had submitted a response to the FDA's NOOH on the FDA's proposal for withdrawal of Makena</a:t>
            </a:r>
          </a:p>
          <a:p>
            <a:r>
              <a:rPr lang="en-US" sz="1900" b="0" i="0" u="none" strike="noStrike" baseline="0" dirty="0">
                <a:solidFill>
                  <a:srgbClr val="000000"/>
                </a:solidFill>
                <a:latin typeface="Calibri" panose="020F0502020204030204" pitchFamily="34" charset="0"/>
              </a:rPr>
              <a:t>As the agency reviews the submission from AMAG of supporting documentation, Makena will continue to be approved and available</a:t>
            </a:r>
            <a:endParaRPr lang="en-US" sz="1900" dirty="0"/>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9445774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1340-8013-45BF-A20A-001797532474}"/>
              </a:ext>
            </a:extLst>
          </p:cNvPr>
          <p:cNvSpPr>
            <a:spLocks noGrp="1"/>
          </p:cNvSpPr>
          <p:nvPr>
            <p:ph type="ctrTitle"/>
          </p:nvPr>
        </p:nvSpPr>
        <p:spPr/>
        <p:txBody>
          <a:bodyPr/>
          <a:lstStyle/>
          <a:p>
            <a:r>
              <a:rPr lang="en-US" altLang="en-US" dirty="0">
                <a:solidFill>
                  <a:schemeClr val="bg1"/>
                </a:solidFill>
              </a:rPr>
              <a:t>Stimulants and Related Agents</a:t>
            </a:r>
            <a:endParaRPr lang="en-US" dirty="0">
              <a:solidFill>
                <a:schemeClr val="bg1"/>
              </a:solidFill>
            </a:endParaRPr>
          </a:p>
        </p:txBody>
      </p:sp>
      <p:sp>
        <p:nvSpPr>
          <p:cNvPr id="3" name="Subtitle 2">
            <a:extLst>
              <a:ext uri="{FF2B5EF4-FFF2-40B4-BE49-F238E27FC236}">
                <a16:creationId xmlns:a16="http://schemas.microsoft.com/office/drawing/2014/main" id="{A40ABDA9-DDD3-4702-8E93-69A3C99FA1A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8869916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5ED7-E120-414B-9D4D-C934B1A1FF53}"/>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DDC67C4A-EAE6-4E63-ADBC-30202F2C6E48}"/>
              </a:ext>
            </a:extLst>
          </p:cNvPr>
          <p:cNvSpPr>
            <a:spLocks noGrp="1"/>
          </p:cNvSpPr>
          <p:nvPr>
            <p:ph idx="1"/>
          </p:nvPr>
        </p:nvSpPr>
        <p:spPr/>
        <p:txBody>
          <a:bodyPr/>
          <a:lstStyle/>
          <a:p>
            <a:pPr>
              <a:buNone/>
            </a:pPr>
            <a:r>
              <a:rPr lang="en-US" altLang="en-US" sz="2400" b="1" i="1" dirty="0">
                <a:solidFill>
                  <a:schemeClr val="tx1">
                    <a:lumMod val="50000"/>
                  </a:schemeClr>
                </a:solidFill>
              </a:rPr>
              <a:t>Class Overview:</a:t>
            </a:r>
            <a:r>
              <a:rPr lang="en-US" sz="2400" b="1" i="1" dirty="0">
                <a:solidFill>
                  <a:schemeClr val="tx1">
                    <a:lumMod val="50000"/>
                  </a:schemeClr>
                </a:solidFill>
              </a:rPr>
              <a:t> Product Indications</a:t>
            </a:r>
          </a:p>
          <a:p>
            <a:pPr marL="342900" lvl="1" indent="-342900">
              <a:spcBef>
                <a:spcPts val="1000"/>
              </a:spcBef>
              <a:buFont typeface="Arial" panose="020B0604020202020204" pitchFamily="34" charset="0"/>
              <a:buChar char="•"/>
            </a:pPr>
            <a:r>
              <a:rPr lang="en-US" sz="2400" dirty="0">
                <a:solidFill>
                  <a:srgbClr val="000000"/>
                </a:solidFill>
              </a:rPr>
              <a:t>ADHD (attention deficit hyperactivity disorder), Narcolepsy</a:t>
            </a:r>
          </a:p>
          <a:p>
            <a:pPr marL="342900" lvl="1" indent="-342900">
              <a:spcBef>
                <a:spcPts val="1000"/>
              </a:spcBef>
              <a:buFont typeface="Arial" panose="020B0604020202020204" pitchFamily="34" charset="0"/>
              <a:buChar char="•"/>
            </a:pPr>
            <a:r>
              <a:rPr lang="en-US" sz="2400" dirty="0">
                <a:solidFill>
                  <a:srgbClr val="000000"/>
                </a:solidFill>
              </a:rPr>
              <a:t>Other: exogenous obesity, binge eating disorder</a:t>
            </a:r>
          </a:p>
          <a:p>
            <a:endParaRPr lang="en-US" dirty="0"/>
          </a:p>
        </p:txBody>
      </p:sp>
    </p:spTree>
    <p:extLst>
      <p:ext uri="{BB962C8B-B14F-4D97-AF65-F5344CB8AC3E}">
        <p14:creationId xmlns:p14="http://schemas.microsoft.com/office/powerpoint/2010/main" val="212247441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5A33-15CC-4D0D-A09A-6D182BAAA26E}"/>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E1E00DCD-C1CB-4628-89C1-67F8367173EE}"/>
              </a:ext>
            </a:extLst>
          </p:cNvPr>
          <p:cNvGraphicFramePr>
            <a:graphicFrameLocks noGrp="1"/>
          </p:cNvGraphicFramePr>
          <p:nvPr>
            <p:ph idx="1"/>
            <p:extLst>
              <p:ext uri="{D42A27DB-BD31-4B8C-83A1-F6EECF244321}">
                <p14:modId xmlns:p14="http://schemas.microsoft.com/office/powerpoint/2010/main" val="2520671929"/>
              </p:ext>
            </p:extLst>
          </p:nvPr>
        </p:nvGraphicFramePr>
        <p:xfrm>
          <a:off x="0" y="805391"/>
          <a:ext cx="9144001" cy="3731369"/>
        </p:xfrm>
        <a:graphic>
          <a:graphicData uri="http://schemas.openxmlformats.org/drawingml/2006/table">
            <a:tbl>
              <a:tblPr firstRow="1" bandRow="1">
                <a:tableStyleId>{5C22544A-7EE6-4342-B048-85BDC9FD1C3A}</a:tableStyleId>
              </a:tblPr>
              <a:tblGrid>
                <a:gridCol w="1443787">
                  <a:extLst>
                    <a:ext uri="{9D8B030D-6E8A-4147-A177-3AD203B41FA5}">
                      <a16:colId xmlns:a16="http://schemas.microsoft.com/office/drawing/2014/main" val="20000"/>
                    </a:ext>
                  </a:extLst>
                </a:gridCol>
                <a:gridCol w="1189069">
                  <a:extLst>
                    <a:ext uri="{9D8B030D-6E8A-4147-A177-3AD203B41FA5}">
                      <a16:colId xmlns:a16="http://schemas.microsoft.com/office/drawing/2014/main" val="20001"/>
                    </a:ext>
                  </a:extLst>
                </a:gridCol>
                <a:gridCol w="1316428">
                  <a:extLst>
                    <a:ext uri="{9D8B030D-6E8A-4147-A177-3AD203B41FA5}">
                      <a16:colId xmlns:a16="http://schemas.microsoft.com/office/drawing/2014/main" val="20002"/>
                    </a:ext>
                  </a:extLst>
                </a:gridCol>
                <a:gridCol w="1316428">
                  <a:extLst>
                    <a:ext uri="{9D8B030D-6E8A-4147-A177-3AD203B41FA5}">
                      <a16:colId xmlns:a16="http://schemas.microsoft.com/office/drawing/2014/main" val="20003"/>
                    </a:ext>
                  </a:extLst>
                </a:gridCol>
                <a:gridCol w="1316428">
                  <a:extLst>
                    <a:ext uri="{9D8B030D-6E8A-4147-A177-3AD203B41FA5}">
                      <a16:colId xmlns:a16="http://schemas.microsoft.com/office/drawing/2014/main" val="20004"/>
                    </a:ext>
                  </a:extLst>
                </a:gridCol>
                <a:gridCol w="1316428">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218256">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18256">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18256">
                <a:tc gridSpan="7">
                  <a:txBody>
                    <a:bodyPr/>
                    <a:lstStyle/>
                    <a:p>
                      <a:pPr marL="0" marR="0" algn="ctr">
                        <a:spcBef>
                          <a:spcPts val="200"/>
                        </a:spcBef>
                        <a:spcAft>
                          <a:spcPts val="200"/>
                        </a:spcAft>
                      </a:pPr>
                      <a:r>
                        <a:rPr lang="en-US" sz="1100" b="1" dirty="0">
                          <a:latin typeface="Arial"/>
                          <a:ea typeface="Times New Roman"/>
                          <a:cs typeface="Arial"/>
                        </a:rPr>
                        <a:t>Stimulants: Immediate-Release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46543">
                <a:tc>
                  <a:txBody>
                    <a:bodyPr/>
                    <a:lstStyle/>
                    <a:p>
                      <a:pPr marL="0" marR="0">
                        <a:spcBef>
                          <a:spcPts val="200"/>
                        </a:spcBef>
                        <a:spcAft>
                          <a:spcPts val="200"/>
                        </a:spcAft>
                      </a:pPr>
                      <a:r>
                        <a:rPr lang="en-US" sz="1100" dirty="0">
                          <a:latin typeface="Arial"/>
                          <a:ea typeface="Times New Roman"/>
                          <a:cs typeface="Arial"/>
                        </a:rPr>
                        <a:t>amphetamine sulfate (Evekeo™)</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Arbor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Exogenous obesity age </a:t>
                      </a:r>
                      <a:r>
                        <a:rPr lang="en-US" sz="1100" u="sng" dirty="0">
                          <a:latin typeface="Arial"/>
                          <a:ea typeface="Times New Roman"/>
                          <a:cs typeface="Arial"/>
                        </a:rPr>
                        <a:t>&gt;</a:t>
                      </a:r>
                      <a:r>
                        <a:rPr lang="en-US" sz="1100" dirty="0">
                          <a:latin typeface="Arial"/>
                          <a:ea typeface="Times New Roman"/>
                          <a:cs typeface="Arial"/>
                        </a:rPr>
                        <a:t>12 years</a:t>
                      </a:r>
                    </a:p>
                  </a:txBody>
                  <a:tcPr marL="18415" marR="18415" marT="0" marB="0" anchor="ctr"/>
                </a:tc>
                <a:extLst>
                  <a:ext uri="{0D108BD9-81ED-4DB2-BD59-A6C34878D82A}">
                    <a16:rowId xmlns:a16="http://schemas.microsoft.com/office/drawing/2014/main" val="10003"/>
                  </a:ext>
                </a:extLst>
              </a:tr>
              <a:tr h="893086">
                <a:tc>
                  <a:txBody>
                    <a:bodyPr/>
                    <a:lstStyle/>
                    <a:p>
                      <a:pPr marL="0" marR="0">
                        <a:spcBef>
                          <a:spcPts val="200"/>
                        </a:spcBef>
                        <a:spcAft>
                          <a:spcPts val="200"/>
                        </a:spcAft>
                      </a:pPr>
                      <a:r>
                        <a:rPr lang="en-US" sz="1100" dirty="0">
                          <a:latin typeface="Arial"/>
                          <a:ea typeface="Times New Roman"/>
                          <a:cs typeface="Arial"/>
                        </a:rPr>
                        <a:t>armodafinil (Nuvigil®)</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Cephalon</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Excessive sleepiness associated with narcolepsy, OSA, and SWD for age ≥ 17 years</a:t>
                      </a:r>
                    </a:p>
                  </a:txBody>
                  <a:tcPr marL="18415" marR="18415" marT="0" marB="0" anchor="ctr"/>
                </a:tc>
                <a:extLst>
                  <a:ext uri="{0D108BD9-81ED-4DB2-BD59-A6C34878D82A}">
                    <a16:rowId xmlns:a16="http://schemas.microsoft.com/office/drawing/2014/main" val="10004"/>
                  </a:ext>
                </a:extLst>
              </a:tr>
              <a:tr h="342801">
                <a:tc>
                  <a:txBody>
                    <a:bodyPr/>
                    <a:lstStyle/>
                    <a:p>
                      <a:pPr marL="0" marR="0">
                        <a:spcBef>
                          <a:spcPts val="200"/>
                        </a:spcBef>
                        <a:spcAft>
                          <a:spcPts val="200"/>
                        </a:spcAft>
                      </a:pPr>
                      <a:r>
                        <a:rPr lang="en-US" sz="1100" dirty="0">
                          <a:latin typeface="Arial"/>
                          <a:ea typeface="Times New Roman"/>
                          <a:cs typeface="Arial"/>
                        </a:rPr>
                        <a:t>dexmethylphenidate IR (Focalin</a:t>
                      </a:r>
                      <a:r>
                        <a:rPr lang="en-US" sz="1100" dirty="0">
                          <a:latin typeface="Arial"/>
                          <a:ea typeface="Times New Roman"/>
                          <a:cs typeface="Arial"/>
                          <a:sym typeface="Symbol"/>
                        </a:rPr>
                        <a:t></a:t>
                      </a: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Novartis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5"/>
                  </a:ext>
                </a:extLst>
              </a:tr>
              <a:tr h="446543">
                <a:tc>
                  <a:txBody>
                    <a:bodyPr/>
                    <a:lstStyle/>
                    <a:p>
                      <a:pPr marL="0" marR="0">
                        <a:spcBef>
                          <a:spcPts val="200"/>
                        </a:spcBef>
                        <a:spcAft>
                          <a:spcPts val="200"/>
                        </a:spcAft>
                      </a:pPr>
                      <a:r>
                        <a:rPr lang="en-US" sz="1100" dirty="0">
                          <a:latin typeface="Arial"/>
                          <a:ea typeface="Times New Roman"/>
                          <a:cs typeface="Arial"/>
                        </a:rPr>
                        <a:t>dextroamphetamine IR</a:t>
                      </a:r>
                      <a:br>
                        <a:rPr lang="en-US" sz="1100" dirty="0">
                          <a:latin typeface="Arial"/>
                          <a:ea typeface="Times New Roman"/>
                          <a:cs typeface="Arial"/>
                        </a:rPr>
                      </a:br>
                      <a:r>
                        <a:rPr lang="en-US" sz="1100" dirty="0">
                          <a:latin typeface="Arial"/>
                          <a:ea typeface="Times New Roman"/>
                          <a:cs typeface="Arial"/>
                        </a:rPr>
                        <a:t>(Zenzedi™)</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Arbor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p>
                      <a:pPr marL="0" marR="0" algn="ctr">
                        <a:spcBef>
                          <a:spcPts val="200"/>
                        </a:spcBef>
                        <a:spcAft>
                          <a:spcPts val="200"/>
                        </a:spcAft>
                      </a:pPr>
                      <a:r>
                        <a:rPr lang="en-US" sz="1100" dirty="0">
                          <a:latin typeface="Arial"/>
                          <a:ea typeface="Times New Roman"/>
                          <a:cs typeface="Arial"/>
                        </a:rPr>
                        <a:t>(≤ 16 years)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6"/>
                  </a:ext>
                </a:extLst>
              </a:tr>
              <a:tr h="735218">
                <a:tc>
                  <a:txBody>
                    <a:bodyPr/>
                    <a:lstStyle/>
                    <a:p>
                      <a:pPr marL="0" marR="0">
                        <a:spcBef>
                          <a:spcPts val="200"/>
                        </a:spcBef>
                        <a:spcAft>
                          <a:spcPts val="200"/>
                        </a:spcAft>
                      </a:pPr>
                      <a:r>
                        <a:rPr lang="en-US" sz="1100" dirty="0">
                          <a:latin typeface="Arial"/>
                          <a:ea typeface="Times New Roman"/>
                          <a:cs typeface="Arial"/>
                        </a:rPr>
                        <a:t>dextroamphetamine solution (Procentra™)</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Generic,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Independence </a:t>
                      </a:r>
                      <a:endParaRPr lang="en-US" sz="1800" b="0" i="0" u="none" strike="noStrike" kern="1200" baseline="0" dirty="0">
                        <a:solidFill>
                          <a:schemeClr val="dk1"/>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p>
                      <a:pPr marL="0" marR="0" algn="ctr">
                        <a:spcBef>
                          <a:spcPts val="200"/>
                        </a:spcBef>
                        <a:spcAft>
                          <a:spcPts val="200"/>
                        </a:spcAft>
                      </a:pPr>
                      <a:r>
                        <a:rPr lang="en-US" sz="1100" dirty="0">
                          <a:latin typeface="Arial"/>
                          <a:ea typeface="Times New Roman"/>
                          <a:cs typeface="Arial"/>
                        </a:rPr>
                        <a:t>(≤ 16 years)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2497072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7B9B-1C0C-4E30-913F-FD969F8AE2C5}"/>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3F52173F-9114-4A41-82E5-7F3A91693141}"/>
              </a:ext>
            </a:extLst>
          </p:cNvPr>
          <p:cNvGraphicFramePr>
            <a:graphicFrameLocks noGrp="1"/>
          </p:cNvGraphicFramePr>
          <p:nvPr>
            <p:ph idx="1"/>
            <p:extLst>
              <p:ext uri="{D42A27DB-BD31-4B8C-83A1-F6EECF244321}">
                <p14:modId xmlns:p14="http://schemas.microsoft.com/office/powerpoint/2010/main" val="1510230423"/>
              </p:ext>
            </p:extLst>
          </p:nvPr>
        </p:nvGraphicFramePr>
        <p:xfrm>
          <a:off x="0" y="895350"/>
          <a:ext cx="9143995" cy="3677002"/>
        </p:xfrm>
        <a:graphic>
          <a:graphicData uri="http://schemas.openxmlformats.org/drawingml/2006/table">
            <a:tbl>
              <a:tblPr firstRow="1" bandRow="1">
                <a:tableStyleId>{5C22544A-7EE6-4342-B048-85BDC9FD1C3A}</a:tableStyleId>
              </a:tblPr>
              <a:tblGrid>
                <a:gridCol w="1443786">
                  <a:extLst>
                    <a:ext uri="{9D8B030D-6E8A-4147-A177-3AD203B41FA5}">
                      <a16:colId xmlns:a16="http://schemas.microsoft.com/office/drawing/2014/main" val="20000"/>
                    </a:ext>
                  </a:extLst>
                </a:gridCol>
                <a:gridCol w="1189068">
                  <a:extLst>
                    <a:ext uri="{9D8B030D-6E8A-4147-A177-3AD203B41FA5}">
                      <a16:colId xmlns:a16="http://schemas.microsoft.com/office/drawing/2014/main" val="20001"/>
                    </a:ext>
                  </a:extLst>
                </a:gridCol>
                <a:gridCol w="1316427">
                  <a:extLst>
                    <a:ext uri="{9D8B030D-6E8A-4147-A177-3AD203B41FA5}">
                      <a16:colId xmlns:a16="http://schemas.microsoft.com/office/drawing/2014/main" val="20002"/>
                    </a:ext>
                  </a:extLst>
                </a:gridCol>
                <a:gridCol w="1316427">
                  <a:extLst>
                    <a:ext uri="{9D8B030D-6E8A-4147-A177-3AD203B41FA5}">
                      <a16:colId xmlns:a16="http://schemas.microsoft.com/office/drawing/2014/main" val="20003"/>
                    </a:ext>
                  </a:extLst>
                </a:gridCol>
                <a:gridCol w="1316427">
                  <a:extLst>
                    <a:ext uri="{9D8B030D-6E8A-4147-A177-3AD203B41FA5}">
                      <a16:colId xmlns:a16="http://schemas.microsoft.com/office/drawing/2014/main" val="20004"/>
                    </a:ext>
                  </a:extLst>
                </a:gridCol>
                <a:gridCol w="1316427">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223747">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23747">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23747">
                <a:tc gridSpan="7">
                  <a:txBody>
                    <a:bodyPr/>
                    <a:lstStyle/>
                    <a:p>
                      <a:pPr marL="0" marR="0" algn="ctr">
                        <a:spcBef>
                          <a:spcPts val="200"/>
                        </a:spcBef>
                        <a:spcAft>
                          <a:spcPts val="200"/>
                        </a:spcAft>
                      </a:pPr>
                      <a:r>
                        <a:rPr lang="en-US" sz="1100" b="1" dirty="0">
                          <a:latin typeface="Arial"/>
                          <a:ea typeface="Times New Roman"/>
                          <a:cs typeface="Arial"/>
                        </a:rPr>
                        <a:t>Stimulants: Immediate-Release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99554">
                <a:tc>
                  <a:txBody>
                    <a:bodyPr/>
                    <a:lstStyle/>
                    <a:p>
                      <a:pPr marL="0" marR="0">
                        <a:spcBef>
                          <a:spcPts val="200"/>
                        </a:spcBef>
                        <a:spcAft>
                          <a:spcPts val="200"/>
                        </a:spcAft>
                      </a:pPr>
                      <a:r>
                        <a:rPr lang="en-US" sz="1100" dirty="0">
                          <a:latin typeface="Arial"/>
                          <a:ea typeface="Times New Roman"/>
                          <a:cs typeface="Arial"/>
                        </a:rPr>
                        <a:t>methamphetamine (Desoxyn®)</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Generic,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Recordati</a:t>
                      </a:r>
                      <a:r>
                        <a:rPr lang="en-US" sz="1800" b="0" i="0" u="none" strike="noStrike" kern="1200" baseline="0" dirty="0">
                          <a:solidFill>
                            <a:schemeClr val="dk1"/>
                          </a:solidFill>
                          <a:latin typeface="+mn-lt"/>
                          <a:ea typeface="+mn-ea"/>
                          <a:cs typeface="+mn-cs"/>
                        </a:rPr>
                        <a:t> 	</a:t>
                      </a:r>
                    </a:p>
                    <a:p>
                      <a:pPr marL="0" marR="0" algn="ctr">
                        <a:spcBef>
                          <a:spcPts val="200"/>
                        </a:spcBef>
                        <a:spcAft>
                          <a:spcPts val="200"/>
                        </a:spcAft>
                      </a:pP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Exogenous obesity in adults and adolescents ≥ 12 years of age</a:t>
                      </a:r>
                    </a:p>
                  </a:txBody>
                  <a:tcPr marL="18415" marR="18415" marT="0" marB="0" anchor="ctr"/>
                </a:tc>
                <a:extLst>
                  <a:ext uri="{0D108BD9-81ED-4DB2-BD59-A6C34878D82A}">
                    <a16:rowId xmlns:a16="http://schemas.microsoft.com/office/drawing/2014/main" val="10003"/>
                  </a:ext>
                </a:extLst>
              </a:tr>
              <a:tr h="882730">
                <a:tc>
                  <a:txBody>
                    <a:bodyPr/>
                    <a:lstStyle/>
                    <a:p>
                      <a:pPr marL="0" marR="0">
                        <a:spcBef>
                          <a:spcPts val="200"/>
                        </a:spcBef>
                        <a:spcAft>
                          <a:spcPts val="200"/>
                        </a:spcAft>
                      </a:pPr>
                      <a:r>
                        <a:rPr lang="en-US" sz="1100" dirty="0">
                          <a:latin typeface="Arial"/>
                          <a:ea typeface="Times New Roman"/>
                          <a:cs typeface="Arial"/>
                        </a:rPr>
                        <a:t>methylphenidate IR (Methylin, Ritalin®)</a:t>
                      </a:r>
                      <a:r>
                        <a:rPr lang="en-US" sz="1100" baseline="30000" dirty="0">
                          <a:latin typeface="Arial"/>
                          <a:ea typeface="Times New Roman"/>
                          <a:cs typeface="Arial"/>
                        </a:rPr>
                        <a:t>,</a:t>
                      </a: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Shionogi</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4"/>
                  </a:ext>
                </a:extLst>
              </a:tr>
              <a:tr h="374146">
                <a:tc>
                  <a:txBody>
                    <a:bodyPr/>
                    <a:lstStyle/>
                    <a:p>
                      <a:pPr marL="0" marR="0">
                        <a:spcBef>
                          <a:spcPts val="200"/>
                        </a:spcBef>
                        <a:spcAft>
                          <a:spcPts val="200"/>
                        </a:spcAft>
                      </a:pPr>
                      <a:r>
                        <a:rPr lang="en-US" sz="1100" dirty="0">
                          <a:latin typeface="Arial"/>
                          <a:ea typeface="Times New Roman"/>
                          <a:cs typeface="Arial"/>
                        </a:rPr>
                        <a:t>mixed amphetamine salts IR (Adderall®)</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Teva</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5"/>
                  </a:ext>
                </a:extLst>
              </a:tr>
              <a:tr h="1049331">
                <a:tc>
                  <a:txBody>
                    <a:bodyPr/>
                    <a:lstStyle/>
                    <a:p>
                      <a:pPr marL="0" marR="0">
                        <a:spcBef>
                          <a:spcPts val="200"/>
                        </a:spcBef>
                        <a:spcAft>
                          <a:spcPts val="200"/>
                        </a:spcAft>
                      </a:pPr>
                      <a:r>
                        <a:rPr lang="en-US" sz="1100" dirty="0">
                          <a:latin typeface="Arial"/>
                          <a:ea typeface="Times New Roman"/>
                          <a:cs typeface="Arial"/>
                        </a:rPr>
                        <a:t>modafinil</a:t>
                      </a:r>
                      <a:br>
                        <a:rPr lang="en-US" sz="1100" dirty="0">
                          <a:latin typeface="Arial"/>
                          <a:ea typeface="Times New Roman"/>
                          <a:cs typeface="Arial"/>
                        </a:rPr>
                      </a:br>
                      <a:r>
                        <a:rPr lang="en-US" sz="1100" dirty="0">
                          <a:latin typeface="Arial"/>
                          <a:ea typeface="Times New Roman"/>
                          <a:cs typeface="Arial"/>
                        </a:rPr>
                        <a:t>(Provigil®)</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Cephalon</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Excessive sleepiness associated with narcolepsy, OSA, and SWD for age ≥ 17 years</a:t>
                      </a:r>
                    </a:p>
                  </a:txBody>
                  <a:tcPr marL="18415" marR="18415"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1532125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D2F-0C7E-41EF-8D9E-C508150069F1}"/>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D11DE82C-5DD5-489E-B020-82A9D694D631}"/>
              </a:ext>
            </a:extLst>
          </p:cNvPr>
          <p:cNvGraphicFramePr>
            <a:graphicFrameLocks noGrp="1"/>
          </p:cNvGraphicFramePr>
          <p:nvPr>
            <p:ph idx="1"/>
            <p:extLst>
              <p:ext uri="{D42A27DB-BD31-4B8C-83A1-F6EECF244321}">
                <p14:modId xmlns:p14="http://schemas.microsoft.com/office/powerpoint/2010/main" val="539904081"/>
              </p:ext>
            </p:extLst>
          </p:nvPr>
        </p:nvGraphicFramePr>
        <p:xfrm>
          <a:off x="0" y="742951"/>
          <a:ext cx="9144001" cy="3735433"/>
        </p:xfrm>
        <a:graphic>
          <a:graphicData uri="http://schemas.openxmlformats.org/drawingml/2006/table">
            <a:tbl>
              <a:tblPr firstRow="1" bandRow="1">
                <a:tableStyleId>{5C22544A-7EE6-4342-B048-85BDC9FD1C3A}</a:tableStyleId>
              </a:tblPr>
              <a:tblGrid>
                <a:gridCol w="1443787">
                  <a:extLst>
                    <a:ext uri="{9D8B030D-6E8A-4147-A177-3AD203B41FA5}">
                      <a16:colId xmlns:a16="http://schemas.microsoft.com/office/drawing/2014/main" val="20000"/>
                    </a:ext>
                  </a:extLst>
                </a:gridCol>
                <a:gridCol w="1189069">
                  <a:extLst>
                    <a:ext uri="{9D8B030D-6E8A-4147-A177-3AD203B41FA5}">
                      <a16:colId xmlns:a16="http://schemas.microsoft.com/office/drawing/2014/main" val="20001"/>
                    </a:ext>
                  </a:extLst>
                </a:gridCol>
                <a:gridCol w="1316428">
                  <a:extLst>
                    <a:ext uri="{9D8B030D-6E8A-4147-A177-3AD203B41FA5}">
                      <a16:colId xmlns:a16="http://schemas.microsoft.com/office/drawing/2014/main" val="20002"/>
                    </a:ext>
                  </a:extLst>
                </a:gridCol>
                <a:gridCol w="1316428">
                  <a:extLst>
                    <a:ext uri="{9D8B030D-6E8A-4147-A177-3AD203B41FA5}">
                      <a16:colId xmlns:a16="http://schemas.microsoft.com/office/drawing/2014/main" val="20003"/>
                    </a:ext>
                  </a:extLst>
                </a:gridCol>
                <a:gridCol w="1316428">
                  <a:extLst>
                    <a:ext uri="{9D8B030D-6E8A-4147-A177-3AD203B41FA5}">
                      <a16:colId xmlns:a16="http://schemas.microsoft.com/office/drawing/2014/main" val="20004"/>
                    </a:ext>
                  </a:extLst>
                </a:gridCol>
                <a:gridCol w="1316428">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225608">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25608">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25608">
                <a:tc gridSpan="7">
                  <a:txBody>
                    <a:bodyPr/>
                    <a:lstStyle/>
                    <a:p>
                      <a:pPr marL="0" marR="0" algn="ctr">
                        <a:spcBef>
                          <a:spcPts val="200"/>
                        </a:spcBef>
                        <a:spcAft>
                          <a:spcPts val="200"/>
                        </a:spcAft>
                      </a:pPr>
                      <a:r>
                        <a:rPr lang="en-US" sz="1100" b="1" dirty="0">
                          <a:latin typeface="Arial"/>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75296">
                <a:tc>
                  <a:txBody>
                    <a:bodyPr/>
                    <a:lstStyle/>
                    <a:p>
                      <a:pPr marL="0" marR="0">
                        <a:spcBef>
                          <a:spcPts val="200"/>
                        </a:spcBef>
                        <a:spcAft>
                          <a:spcPts val="200"/>
                        </a:spcAft>
                      </a:pPr>
                      <a:r>
                        <a:rPr lang="en-US" sz="1100" dirty="0">
                          <a:latin typeface="Arial"/>
                          <a:ea typeface="Times New Roman"/>
                          <a:cs typeface="Arial"/>
                        </a:rPr>
                        <a:t>amphetamine ER</a:t>
                      </a:r>
                    </a:p>
                    <a:p>
                      <a:pPr marL="0" marR="0">
                        <a:spcBef>
                          <a:spcPts val="200"/>
                        </a:spcBef>
                        <a:spcAft>
                          <a:spcPts val="200"/>
                        </a:spcAft>
                      </a:pPr>
                      <a:r>
                        <a:rPr lang="en-US" sz="1100" dirty="0">
                          <a:latin typeface="Arial"/>
                          <a:ea typeface="Times New Roman"/>
                          <a:cs typeface="Arial"/>
                        </a:rPr>
                        <a:t>(Adzenys ER, XR-ODT™)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Neos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3"/>
                  </a:ext>
                </a:extLst>
              </a:tr>
              <a:tr h="674455">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amphetamine ER</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(Dyanavel</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100" dirty="0">
                          <a:latin typeface="Arial" panose="020B0604020202020204" pitchFamily="34" charset="0"/>
                          <a:ea typeface="Times New Roman"/>
                          <a:cs typeface="Arial" panose="020B0604020202020204" pitchFamily="34" charset="0"/>
                        </a:rPr>
                        <a:t> XR)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Tris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4"/>
                  </a:ext>
                </a:extLst>
              </a:tr>
              <a:tr h="45929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dexmethylphenidate ER (Focalin XR</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1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Novartis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5"/>
                  </a:ext>
                </a:extLst>
              </a:tr>
              <a:tr h="637168">
                <a:tc>
                  <a:txBody>
                    <a:bodyPr/>
                    <a:lstStyle/>
                    <a:p>
                      <a:pPr marL="0" marR="0">
                        <a:spcBef>
                          <a:spcPts val="200"/>
                        </a:spcBef>
                        <a:spcAft>
                          <a:spcPts val="200"/>
                        </a:spcAft>
                      </a:pPr>
                      <a:r>
                        <a:rPr lang="en-US" sz="1100" dirty="0">
                          <a:latin typeface="Arial"/>
                          <a:ea typeface="Times New Roman"/>
                          <a:cs typeface="Arial"/>
                        </a:rPr>
                        <a:t>dextroamphetamine ER (Dexedrine®)</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generic.,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Amedra </a:t>
                      </a:r>
                      <a:endParaRPr lang="en-US" sz="1800" b="0" i="0" u="none" strike="noStrike" kern="1200" baseline="0" dirty="0">
                        <a:solidFill>
                          <a:schemeClr val="dk1"/>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p>
                      <a:pPr marL="0" marR="0" algn="ctr">
                        <a:spcBef>
                          <a:spcPts val="200"/>
                        </a:spcBef>
                        <a:spcAft>
                          <a:spcPts val="200"/>
                        </a:spcAft>
                      </a:pPr>
                      <a:r>
                        <a:rPr lang="en-US" sz="1100" dirty="0">
                          <a:latin typeface="Arial"/>
                          <a:ea typeface="Times New Roman"/>
                          <a:cs typeface="Arial"/>
                        </a:rPr>
                        <a:t>(≤ 16 years)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6"/>
                  </a:ext>
                </a:extLst>
              </a:tr>
              <a:tr h="61239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lisdexamfetamine dimesylate (Vyvanse</a:t>
                      </a:r>
                      <a:r>
                        <a:rPr lang="en-US" sz="1100" b="0" i="0" u="none" strike="noStrike" kern="1200" baseline="0" dirty="0">
                          <a:solidFill>
                            <a:schemeClr val="dk1"/>
                          </a:solidFill>
                          <a:latin typeface="+mn-lt"/>
                          <a:ea typeface="+mn-ea"/>
                          <a:cs typeface="+mn-cs"/>
                        </a:rPr>
                        <a:t>®</a:t>
                      </a: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Shire</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Moderate to severe binge eating disorder in adults</a:t>
                      </a:r>
                    </a:p>
                  </a:txBody>
                  <a:tcPr marL="18415" marR="1841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53600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C4AF-FF56-4FDA-BD97-44C33D6577EB}"/>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27D646EC-1839-46CB-8EC2-3DB3CA282724}"/>
              </a:ext>
            </a:extLst>
          </p:cNvPr>
          <p:cNvGraphicFramePr>
            <a:graphicFrameLocks noGrp="1"/>
          </p:cNvGraphicFramePr>
          <p:nvPr>
            <p:ph idx="1"/>
            <p:extLst>
              <p:ext uri="{D42A27DB-BD31-4B8C-83A1-F6EECF244321}">
                <p14:modId xmlns:p14="http://schemas.microsoft.com/office/powerpoint/2010/main" val="880071129"/>
              </p:ext>
            </p:extLst>
          </p:nvPr>
        </p:nvGraphicFramePr>
        <p:xfrm>
          <a:off x="33130" y="895350"/>
          <a:ext cx="9110869" cy="3667555"/>
        </p:xfrm>
        <a:graphic>
          <a:graphicData uri="http://schemas.openxmlformats.org/drawingml/2006/table">
            <a:tbl>
              <a:tblPr firstRow="1" bandRow="1">
                <a:tableStyleId>{5C22544A-7EE6-4342-B048-85BDC9FD1C3A}</a:tableStyleId>
              </a:tblPr>
              <a:tblGrid>
                <a:gridCol w="1370662">
                  <a:extLst>
                    <a:ext uri="{9D8B030D-6E8A-4147-A177-3AD203B41FA5}">
                      <a16:colId xmlns:a16="http://schemas.microsoft.com/office/drawing/2014/main" val="20000"/>
                    </a:ext>
                  </a:extLst>
                </a:gridCol>
                <a:gridCol w="1195245">
                  <a:extLst>
                    <a:ext uri="{9D8B030D-6E8A-4147-A177-3AD203B41FA5}">
                      <a16:colId xmlns:a16="http://schemas.microsoft.com/office/drawing/2014/main" val="20001"/>
                    </a:ext>
                  </a:extLst>
                </a:gridCol>
                <a:gridCol w="1323265">
                  <a:extLst>
                    <a:ext uri="{9D8B030D-6E8A-4147-A177-3AD203B41FA5}">
                      <a16:colId xmlns:a16="http://schemas.microsoft.com/office/drawing/2014/main" val="20002"/>
                    </a:ext>
                  </a:extLst>
                </a:gridCol>
                <a:gridCol w="1323265">
                  <a:extLst>
                    <a:ext uri="{9D8B030D-6E8A-4147-A177-3AD203B41FA5}">
                      <a16:colId xmlns:a16="http://schemas.microsoft.com/office/drawing/2014/main" val="20003"/>
                    </a:ext>
                  </a:extLst>
                </a:gridCol>
                <a:gridCol w="1323265">
                  <a:extLst>
                    <a:ext uri="{9D8B030D-6E8A-4147-A177-3AD203B41FA5}">
                      <a16:colId xmlns:a16="http://schemas.microsoft.com/office/drawing/2014/main" val="20004"/>
                    </a:ext>
                  </a:extLst>
                </a:gridCol>
                <a:gridCol w="1323265">
                  <a:extLst>
                    <a:ext uri="{9D8B030D-6E8A-4147-A177-3AD203B41FA5}">
                      <a16:colId xmlns:a16="http://schemas.microsoft.com/office/drawing/2014/main" val="20005"/>
                    </a:ext>
                  </a:extLst>
                </a:gridCol>
                <a:gridCol w="1251902">
                  <a:extLst>
                    <a:ext uri="{9D8B030D-6E8A-4147-A177-3AD203B41FA5}">
                      <a16:colId xmlns:a16="http://schemas.microsoft.com/office/drawing/2014/main" val="20006"/>
                    </a:ext>
                  </a:extLst>
                </a:gridCol>
              </a:tblGrid>
              <a:tr h="251988">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251988">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49290">
                <a:tc gridSpan="7">
                  <a:txBody>
                    <a:bodyPr/>
                    <a:lstStyle/>
                    <a:p>
                      <a:pPr marL="0" marR="0" algn="ctr">
                        <a:spcBef>
                          <a:spcPts val="200"/>
                        </a:spcBef>
                        <a:spcAft>
                          <a:spcPts val="200"/>
                        </a:spcAft>
                      </a:pPr>
                      <a:r>
                        <a:rPr lang="en-US" sz="1100" b="1" dirty="0">
                          <a:latin typeface="Arial"/>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2804">
                <a:tc>
                  <a:txBody>
                    <a:bodyPr/>
                    <a:lstStyle/>
                    <a:p>
                      <a:pPr marL="0" marR="0">
                        <a:spcBef>
                          <a:spcPts val="200"/>
                        </a:spcBef>
                        <a:spcAft>
                          <a:spcPts val="200"/>
                        </a:spcAft>
                      </a:pPr>
                      <a:r>
                        <a:rPr lang="en-US" sz="1100" dirty="0">
                          <a:latin typeface="Arial"/>
                          <a:ea typeface="Times New Roman"/>
                          <a:cs typeface="Arial"/>
                        </a:rPr>
                        <a:t>methylphenidate ER OROS (Concerta®)</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generic,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Janssen</a:t>
                      </a:r>
                      <a:endParaRPr lang="en-US" sz="1800" b="0" i="0" u="none" strike="noStrike" kern="1200" baseline="0" dirty="0">
                        <a:solidFill>
                          <a:schemeClr val="dk1"/>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3"/>
                  </a:ext>
                </a:extLst>
              </a:tr>
              <a:tr h="238651">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methylphenidate ER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2220938848"/>
                  </a:ext>
                </a:extLst>
              </a:tr>
              <a:tr h="29857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methylphenidate ER (Adhansia XR™)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Purdue/Adlon</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238142537"/>
                  </a:ext>
                </a:extLst>
              </a:tr>
              <a:tr h="44786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methylphenidate ER (Metadate ER®,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Ritalin SR®</a:t>
                      </a:r>
                      <a:r>
                        <a:rPr lang="en-US" sz="1100" dirty="0">
                          <a:latin typeface="Arial" panose="020B0604020202020204" pitchFamily="34" charset="0"/>
                          <a:ea typeface="Times New Roman"/>
                          <a:cs typeface="Arial" panose="020B0604020202020204" pitchFamily="34" charset="0"/>
                        </a:rPr>
                        <a:t>)</a:t>
                      </a:r>
                      <a:r>
                        <a:rPr lang="en-US" sz="1100" baseline="30000" dirty="0">
                          <a:latin typeface="Arial" panose="020B0604020202020204" pitchFamily="34" charset="0"/>
                          <a:ea typeface="Times New Roman"/>
                          <a:cs typeface="Arial" panose="020B0604020202020204" pitchFamily="34" charset="0"/>
                        </a:rPr>
                        <a:t>,</a:t>
                      </a:r>
                      <a:r>
                        <a:rPr lang="en-US" sz="1100" dirty="0">
                          <a:latin typeface="Arial" panose="020B0604020202020204" pitchFamily="34" charset="0"/>
                          <a:ea typeface="Times New Roman"/>
                          <a:cs typeface="Arial" panose="020B0604020202020204" pitchFamily="34" charset="0"/>
                        </a:rPr>
                        <a:t> </a:t>
                      </a:r>
                    </a:p>
                  </a:txBody>
                  <a:tcPr marL="18415" marR="18415" marT="0" marB="0" anchor="ctr"/>
                </a:tc>
                <a:tc>
                  <a:txBody>
                    <a:bodyPr/>
                    <a:lstStyle/>
                    <a:p>
                      <a:pPr algn="ct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generic, </a:t>
                      </a:r>
                      <a:r>
                        <a:rPr lang="en-US" sz="1100" b="0" i="0" u="none" strike="noStrike" kern="1200" baseline="0">
                          <a:solidFill>
                            <a:schemeClr val="dk1"/>
                          </a:solidFill>
                          <a:latin typeface="Arial" panose="020B0604020202020204" pitchFamily="34" charset="0"/>
                          <a:ea typeface="+mn-ea"/>
                          <a:cs typeface="Arial" panose="020B0604020202020204" pitchFamily="34" charset="0"/>
                        </a:rPr>
                        <a:t>Upstate </a:t>
                      </a:r>
                      <a:endParaRPr lang="en-US" sz="1800" b="0" i="0" u="none" strike="noStrike" kern="1200" baseline="0" dirty="0">
                        <a:solidFill>
                          <a:schemeClr val="dk1"/>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4"/>
                  </a:ext>
                </a:extLst>
              </a:tr>
              <a:tr h="29857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methylphenidate ER (Aptensio XR®)</a:t>
                      </a:r>
                    </a:p>
                  </a:txBody>
                  <a:tcPr marL="18415" marR="1841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Rhodes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619790846"/>
                  </a:ext>
                </a:extLst>
              </a:tr>
              <a:tr h="447869">
                <a:tc>
                  <a:txBody>
                    <a:bodyPr/>
                    <a:lstStyle/>
                    <a:p>
                      <a:pPr marL="0" marR="0">
                        <a:spcBef>
                          <a:spcPts val="200"/>
                        </a:spcBef>
                        <a:spcAft>
                          <a:spcPts val="200"/>
                        </a:spcAft>
                      </a:pPr>
                      <a:r>
                        <a:rPr lang="en-US" sz="1100" dirty="0">
                          <a:latin typeface="Arial"/>
                          <a:ea typeface="Times New Roman"/>
                          <a:cs typeface="Arial"/>
                        </a:rPr>
                        <a:t>methylphenidate ER</a:t>
                      </a:r>
                      <a:r>
                        <a:rPr lang="en-US" sz="1100" baseline="30000" dirty="0">
                          <a:latin typeface="Arial"/>
                          <a:ea typeface="Times New Roman"/>
                          <a:cs typeface="Arial"/>
                        </a:rPr>
                        <a:t>†</a:t>
                      </a:r>
                      <a:r>
                        <a:rPr lang="en-US" sz="1100" dirty="0">
                          <a:latin typeface="Arial"/>
                          <a:ea typeface="Times New Roman"/>
                          <a:cs typeface="Arial"/>
                        </a:rPr>
                        <a:t> (Cotempla</a:t>
                      </a:r>
                      <a:r>
                        <a:rPr lang="en-US" sz="1100" baseline="0" dirty="0">
                          <a:latin typeface="Arial"/>
                          <a:ea typeface="Times New Roman"/>
                          <a:cs typeface="Arial"/>
                        </a:rPr>
                        <a:t> XR-ODT</a:t>
                      </a: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Neos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5"/>
                  </a:ext>
                </a:extLst>
              </a:tr>
              <a:tr h="298579">
                <a:tc>
                  <a:txBody>
                    <a:bodyPr/>
                    <a:lstStyle/>
                    <a:p>
                      <a:pPr marL="0" marR="0">
                        <a:spcBef>
                          <a:spcPts val="200"/>
                        </a:spcBef>
                        <a:spcAft>
                          <a:spcPts val="200"/>
                        </a:spcAft>
                      </a:pPr>
                      <a:r>
                        <a:rPr lang="en-US" sz="1100" dirty="0">
                          <a:latin typeface="Arial"/>
                          <a:ea typeface="Times New Roman"/>
                          <a:cs typeface="Arial"/>
                        </a:rPr>
                        <a:t>methylphenidate ER (QuilliChew™ ER)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Pfizer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6"/>
                  </a:ext>
                </a:extLst>
              </a:tr>
              <a:tr h="372804">
                <a:tc>
                  <a:txBody>
                    <a:bodyPr/>
                    <a:lstStyle/>
                    <a:p>
                      <a:pPr marL="0" marR="0">
                        <a:spcBef>
                          <a:spcPts val="200"/>
                        </a:spcBef>
                        <a:spcAft>
                          <a:spcPts val="200"/>
                        </a:spcAft>
                      </a:pPr>
                      <a:r>
                        <a:rPr lang="en-US" sz="1100" dirty="0">
                          <a:latin typeface="Arial"/>
                          <a:ea typeface="Times New Roman"/>
                          <a:cs typeface="Arial"/>
                        </a:rPr>
                        <a:t>methylphenidate ER (Journay PM™)</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Ironshore</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2881259107"/>
                  </a:ext>
                </a:extLst>
              </a:tr>
            </a:tbl>
          </a:graphicData>
        </a:graphic>
      </p:graphicFrame>
    </p:spTree>
    <p:extLst>
      <p:ext uri="{BB962C8B-B14F-4D97-AF65-F5344CB8AC3E}">
        <p14:creationId xmlns:p14="http://schemas.microsoft.com/office/powerpoint/2010/main" val="2974076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Magellan Drug Class Reviews</a:t>
            </a:r>
          </a:p>
        </p:txBody>
      </p:sp>
      <p:sp>
        <p:nvSpPr>
          <p:cNvPr id="5" name="Subtitle 4"/>
          <p:cNvSpPr>
            <a:spLocks noGrp="1"/>
          </p:cNvSpPr>
          <p:nvPr>
            <p:ph type="subTitle" idx="1"/>
          </p:nvPr>
        </p:nvSpPr>
        <p:spPr/>
        <p:txBody>
          <a:bodyPr/>
          <a:lstStyle/>
          <a:p>
            <a:r>
              <a:rPr lang="en-US" sz="2800" dirty="0">
                <a:solidFill>
                  <a:schemeClr val="bg1"/>
                </a:solidFill>
              </a:rPr>
              <a:t>Hind Douiki, Pharm.D</a:t>
            </a:r>
            <a:r>
              <a:rPr lang="en-US" sz="2400"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3004443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FA23-7AB3-452A-BE37-663065971737}"/>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A49179E0-E926-43FA-97C8-8F0FC632FC84}"/>
              </a:ext>
            </a:extLst>
          </p:cNvPr>
          <p:cNvGraphicFramePr>
            <a:graphicFrameLocks noGrp="1"/>
          </p:cNvGraphicFramePr>
          <p:nvPr>
            <p:ph idx="1"/>
            <p:extLst>
              <p:ext uri="{D42A27DB-BD31-4B8C-83A1-F6EECF244321}">
                <p14:modId xmlns:p14="http://schemas.microsoft.com/office/powerpoint/2010/main" val="586804132"/>
              </p:ext>
            </p:extLst>
          </p:nvPr>
        </p:nvGraphicFramePr>
        <p:xfrm>
          <a:off x="0" y="742950"/>
          <a:ext cx="9144000" cy="3332480"/>
        </p:xfrm>
        <a:graphic>
          <a:graphicData uri="http://schemas.openxmlformats.org/drawingml/2006/table">
            <a:tbl>
              <a:tblPr firstRow="1" bandRow="1">
                <a:tableStyleId>{5C22544A-7EE6-4342-B048-85BDC9FD1C3A}</a:tableStyleId>
              </a:tblPr>
              <a:tblGrid>
                <a:gridCol w="1833714">
                  <a:extLst>
                    <a:ext uri="{9D8B030D-6E8A-4147-A177-3AD203B41FA5}">
                      <a16:colId xmlns:a16="http://schemas.microsoft.com/office/drawing/2014/main" val="20000"/>
                    </a:ext>
                  </a:extLst>
                </a:gridCol>
                <a:gridCol w="1720935">
                  <a:extLst>
                    <a:ext uri="{9D8B030D-6E8A-4147-A177-3AD203B41FA5}">
                      <a16:colId xmlns:a16="http://schemas.microsoft.com/office/drawing/2014/main" val="1404200542"/>
                    </a:ext>
                  </a:extLst>
                </a:gridCol>
                <a:gridCol w="1130059">
                  <a:extLst>
                    <a:ext uri="{9D8B030D-6E8A-4147-A177-3AD203B41FA5}">
                      <a16:colId xmlns:a16="http://schemas.microsoft.com/office/drawing/2014/main" val="20003"/>
                    </a:ext>
                  </a:extLst>
                </a:gridCol>
                <a:gridCol w="1130059">
                  <a:extLst>
                    <a:ext uri="{9D8B030D-6E8A-4147-A177-3AD203B41FA5}">
                      <a16:colId xmlns:a16="http://schemas.microsoft.com/office/drawing/2014/main" val="20004"/>
                    </a:ext>
                  </a:extLst>
                </a:gridCol>
                <a:gridCol w="1130059">
                  <a:extLst>
                    <a:ext uri="{9D8B030D-6E8A-4147-A177-3AD203B41FA5}">
                      <a16:colId xmlns:a16="http://schemas.microsoft.com/office/drawing/2014/main" val="20005"/>
                    </a:ext>
                  </a:extLst>
                </a:gridCol>
                <a:gridCol w="1130059">
                  <a:extLst>
                    <a:ext uri="{9D8B030D-6E8A-4147-A177-3AD203B41FA5}">
                      <a16:colId xmlns:a16="http://schemas.microsoft.com/office/drawing/2014/main" val="20006"/>
                    </a:ext>
                  </a:extLst>
                </a:gridCol>
                <a:gridCol w="1069115">
                  <a:extLst>
                    <a:ext uri="{9D8B030D-6E8A-4147-A177-3AD203B41FA5}">
                      <a16:colId xmlns:a16="http://schemas.microsoft.com/office/drawing/2014/main" val="20007"/>
                    </a:ext>
                  </a:extLst>
                </a:gridCol>
              </a:tblGrid>
              <a:tr h="300239">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368418">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23885">
                <a:tc gridSpan="7">
                  <a:txBody>
                    <a:bodyPr/>
                    <a:lstStyle/>
                    <a:p>
                      <a:pPr marL="0" marR="0" algn="ctr">
                        <a:spcBef>
                          <a:spcPts val="200"/>
                        </a:spcBef>
                        <a:spcAft>
                          <a:spcPts val="200"/>
                        </a:spcAft>
                      </a:pPr>
                      <a:r>
                        <a:rPr lang="en-US" sz="1100" b="1" dirty="0">
                          <a:latin typeface="Arial"/>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02858">
                <a:tc>
                  <a:txBody>
                    <a:bodyPr/>
                    <a:lstStyle/>
                    <a:p>
                      <a:pPr marL="0" marR="0">
                        <a:spcBef>
                          <a:spcPts val="200"/>
                        </a:spcBef>
                        <a:spcAft>
                          <a:spcPts val="200"/>
                        </a:spcAft>
                      </a:pPr>
                      <a:r>
                        <a:rPr lang="en-US" sz="1100" dirty="0">
                          <a:latin typeface="Arial"/>
                          <a:ea typeface="Times New Roman"/>
                          <a:cs typeface="Arial"/>
                        </a:rPr>
                        <a:t>methylphenidate ER (Quillivant XR®)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Pfizer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endParaRPr lang="en-US" sz="1100" dirty="0">
                        <a:latin typeface="Arial"/>
                        <a:ea typeface="Times New Roman"/>
                        <a:cs typeface="Arial"/>
                      </a:endParaRPr>
                    </a:p>
                  </a:txBody>
                  <a:tcPr marL="18415" marR="18415" marT="0" marB="0" anchor="ctr"/>
                </a:tc>
                <a:extLst>
                  <a:ext uri="{0D108BD9-81ED-4DB2-BD59-A6C34878D82A}">
                    <a16:rowId xmlns:a16="http://schemas.microsoft.com/office/drawing/2014/main" val="3475487012"/>
                  </a:ext>
                </a:extLst>
              </a:tr>
              <a:tr h="457200">
                <a:tc>
                  <a:txBody>
                    <a:bodyPr/>
                    <a:lstStyle/>
                    <a:p>
                      <a:pPr marL="0" marR="0">
                        <a:spcBef>
                          <a:spcPts val="200"/>
                        </a:spcBef>
                        <a:spcAft>
                          <a:spcPts val="200"/>
                        </a:spcAft>
                      </a:pPr>
                      <a:r>
                        <a:rPr lang="en-US" sz="1100" dirty="0">
                          <a:latin typeface="Arial"/>
                          <a:ea typeface="Times New Roman"/>
                          <a:cs typeface="Arial"/>
                        </a:rPr>
                        <a:t>methylphenidate ER</a:t>
                      </a:r>
                      <a:br>
                        <a:rPr lang="en-US" sz="1100" dirty="0">
                          <a:latin typeface="Arial"/>
                          <a:ea typeface="Times New Roman"/>
                          <a:cs typeface="Arial"/>
                        </a:rPr>
                      </a:br>
                      <a:r>
                        <a:rPr lang="en-US" sz="1100" dirty="0">
                          <a:latin typeface="Arial"/>
                          <a:ea typeface="Times New Roman"/>
                          <a:cs typeface="Arial"/>
                        </a:rPr>
                        <a:t>(Ritalin LA®)</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Novartis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3"/>
                  </a:ext>
                </a:extLst>
              </a:tr>
              <a:tr h="381000">
                <a:tc>
                  <a:txBody>
                    <a:bodyPr/>
                    <a:lstStyle/>
                    <a:p>
                      <a:pPr marL="0" marR="0">
                        <a:spcBef>
                          <a:spcPts val="200"/>
                        </a:spcBef>
                        <a:spcAft>
                          <a:spcPts val="200"/>
                        </a:spcAft>
                      </a:pPr>
                      <a:r>
                        <a:rPr lang="en-US" sz="1100" dirty="0">
                          <a:latin typeface="Arial"/>
                          <a:ea typeface="Times New Roman"/>
                          <a:cs typeface="Arial"/>
                        </a:rPr>
                        <a:t>methylphenidate transdermal (Daytrana™)</a:t>
                      </a:r>
                    </a:p>
                  </a:txBody>
                  <a:tcPr marL="18415" marR="18415" marT="0" marB="0" anchor="ctr"/>
                </a:tc>
                <a:tc>
                  <a:txBody>
                    <a:bodyPr/>
                    <a:lstStyle/>
                    <a:p>
                      <a:pPr algn="ctr"/>
                      <a:r>
                        <a:rPr lang="en-US" sz="1100" dirty="0">
                          <a:latin typeface="Arial"/>
                          <a:ea typeface="Times New Roman"/>
                          <a:cs typeface="Arial"/>
                        </a:rPr>
                        <a:t>Noven</a:t>
                      </a:r>
                      <a:endParaRPr lang="en-US" dirty="0"/>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val="10005"/>
                  </a:ext>
                </a:extLst>
              </a:tr>
              <a:tr h="457200">
                <a:tc>
                  <a:txBody>
                    <a:bodyPr/>
                    <a:lstStyle/>
                    <a:p>
                      <a:pPr marL="0" marR="0">
                        <a:spcBef>
                          <a:spcPts val="200"/>
                        </a:spcBef>
                        <a:spcAft>
                          <a:spcPts val="200"/>
                        </a:spcAft>
                      </a:pPr>
                      <a:r>
                        <a:rPr lang="en-US" sz="1100" dirty="0">
                          <a:latin typeface="Arial"/>
                          <a:ea typeface="Times New Roman"/>
                          <a:cs typeface="Arial"/>
                        </a:rPr>
                        <a:t>mixed amphetamine salts ER</a:t>
                      </a:r>
                      <a:br>
                        <a:rPr lang="en-US" sz="1100" dirty="0">
                          <a:latin typeface="Arial"/>
                          <a:ea typeface="Times New Roman"/>
                          <a:cs typeface="Arial"/>
                        </a:rPr>
                      </a:br>
                      <a:r>
                        <a:rPr lang="en-US" sz="1100" dirty="0">
                          <a:latin typeface="Arial"/>
                          <a:ea typeface="Times New Roman"/>
                          <a:cs typeface="Arial"/>
                        </a:rPr>
                        <a:t>(Adderall XR®)</a:t>
                      </a:r>
                    </a:p>
                  </a:txBody>
                  <a:tcPr marL="27305" marR="27305" marT="0" marB="0" anchor="ctr"/>
                </a:tc>
                <a:tc>
                  <a:txBody>
                    <a:bodyPr/>
                    <a:lstStyle/>
                    <a:p>
                      <a:pPr algn="ctr"/>
                      <a:r>
                        <a:rPr lang="en-US" sz="1100" dirty="0">
                          <a:latin typeface="Arial"/>
                          <a:ea typeface="Times New Roman"/>
                          <a:cs typeface="Arial"/>
                        </a:rPr>
                        <a:t>generic, Shire</a:t>
                      </a:r>
                      <a:endParaRPr lang="en-US" dirty="0"/>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extLst>
                  <a:ext uri="{0D108BD9-81ED-4DB2-BD59-A6C34878D82A}">
                    <a16:rowId xmlns:a16="http://schemas.microsoft.com/office/drawing/2014/main" val="10006"/>
                  </a:ext>
                </a:extLst>
              </a:tr>
              <a:tr h="674967">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mixed amphetamine salts ER</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(Mydayis®)</a:t>
                      </a:r>
                    </a:p>
                  </a:txBody>
                  <a:tcPr marL="27305" marR="27305" marT="0" marB="0" anchor="ctr"/>
                </a:tc>
                <a:tc>
                  <a:txBody>
                    <a:bodyPr/>
                    <a:lstStyle/>
                    <a:p>
                      <a:pPr algn="ctr"/>
                      <a:r>
                        <a:rPr lang="en-US" sz="1100" dirty="0">
                          <a:latin typeface="Arial" panose="020B0604020202020204" pitchFamily="34" charset="0"/>
                          <a:cs typeface="Arial" panose="020B0604020202020204" pitchFamily="34" charset="0"/>
                        </a:rPr>
                        <a:t>Shire</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a:t>
                      </a:r>
                    </a:p>
                    <a:p>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 </a:t>
                      </a:r>
                    </a:p>
                    <a:p>
                      <a:pPr algn="ct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13 years) 	</a:t>
                      </a:r>
                    </a:p>
                    <a:p>
                      <a:pPr marL="0" marR="0" algn="ctr">
                        <a:spcBef>
                          <a:spcPts val="200"/>
                        </a:spcBef>
                        <a:spcAft>
                          <a:spcPts val="200"/>
                        </a:spcAft>
                      </a:pPr>
                      <a:endParaRPr lang="en-US" sz="11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236069233"/>
                  </a:ext>
                </a:extLst>
              </a:tr>
            </a:tbl>
          </a:graphicData>
        </a:graphic>
      </p:graphicFrame>
    </p:spTree>
    <p:extLst>
      <p:ext uri="{BB962C8B-B14F-4D97-AF65-F5344CB8AC3E}">
        <p14:creationId xmlns:p14="http://schemas.microsoft.com/office/powerpoint/2010/main" val="77548328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146D-E8F6-4FB3-B4F0-BCEB41037CA9}"/>
              </a:ext>
            </a:extLst>
          </p:cNvPr>
          <p:cNvSpPr>
            <a:spLocks noGrp="1"/>
          </p:cNvSpPr>
          <p:nvPr>
            <p:ph type="title"/>
          </p:nvPr>
        </p:nvSpPr>
        <p:spPr/>
        <p:txBody>
          <a:bodyPr/>
          <a:lstStyle/>
          <a:p>
            <a:r>
              <a:rPr lang="en-US" dirty="0"/>
              <a:t>Stimulants and Related Agents</a:t>
            </a:r>
          </a:p>
        </p:txBody>
      </p:sp>
      <p:graphicFrame>
        <p:nvGraphicFramePr>
          <p:cNvPr id="4" name="Content Placeholder 5">
            <a:extLst>
              <a:ext uri="{FF2B5EF4-FFF2-40B4-BE49-F238E27FC236}">
                <a16:creationId xmlns:a16="http://schemas.microsoft.com/office/drawing/2014/main" id="{2FCFF56E-8D8F-47DB-B2E7-EAA7A610F0DF}"/>
              </a:ext>
            </a:extLst>
          </p:cNvPr>
          <p:cNvGraphicFramePr>
            <a:graphicFrameLocks noGrp="1"/>
          </p:cNvGraphicFramePr>
          <p:nvPr>
            <p:ph idx="1"/>
            <p:extLst>
              <p:ext uri="{D42A27DB-BD31-4B8C-83A1-F6EECF244321}">
                <p14:modId xmlns:p14="http://schemas.microsoft.com/office/powerpoint/2010/main" val="3680629905"/>
              </p:ext>
            </p:extLst>
          </p:nvPr>
        </p:nvGraphicFramePr>
        <p:xfrm>
          <a:off x="0" y="819150"/>
          <a:ext cx="9143995" cy="3733802"/>
        </p:xfrm>
        <a:graphic>
          <a:graphicData uri="http://schemas.openxmlformats.org/drawingml/2006/table">
            <a:tbl>
              <a:tblPr firstRow="1" bandRow="1">
                <a:tableStyleId>{5C22544A-7EE6-4342-B048-85BDC9FD1C3A}</a:tableStyleId>
              </a:tblPr>
              <a:tblGrid>
                <a:gridCol w="1443786">
                  <a:extLst>
                    <a:ext uri="{9D8B030D-6E8A-4147-A177-3AD203B41FA5}">
                      <a16:colId xmlns:a16="http://schemas.microsoft.com/office/drawing/2014/main" val="20000"/>
                    </a:ext>
                  </a:extLst>
                </a:gridCol>
                <a:gridCol w="1189068">
                  <a:extLst>
                    <a:ext uri="{9D8B030D-6E8A-4147-A177-3AD203B41FA5}">
                      <a16:colId xmlns:a16="http://schemas.microsoft.com/office/drawing/2014/main" val="20001"/>
                    </a:ext>
                  </a:extLst>
                </a:gridCol>
                <a:gridCol w="1316427">
                  <a:extLst>
                    <a:ext uri="{9D8B030D-6E8A-4147-A177-3AD203B41FA5}">
                      <a16:colId xmlns:a16="http://schemas.microsoft.com/office/drawing/2014/main" val="20002"/>
                    </a:ext>
                  </a:extLst>
                </a:gridCol>
                <a:gridCol w="1316427">
                  <a:extLst>
                    <a:ext uri="{9D8B030D-6E8A-4147-A177-3AD203B41FA5}">
                      <a16:colId xmlns:a16="http://schemas.microsoft.com/office/drawing/2014/main" val="20003"/>
                    </a:ext>
                  </a:extLst>
                </a:gridCol>
                <a:gridCol w="1316427">
                  <a:extLst>
                    <a:ext uri="{9D8B030D-6E8A-4147-A177-3AD203B41FA5}">
                      <a16:colId xmlns:a16="http://schemas.microsoft.com/office/drawing/2014/main" val="20004"/>
                    </a:ext>
                  </a:extLst>
                </a:gridCol>
                <a:gridCol w="1316427">
                  <a:extLst>
                    <a:ext uri="{9D8B030D-6E8A-4147-A177-3AD203B41FA5}">
                      <a16:colId xmlns:a16="http://schemas.microsoft.com/office/drawing/2014/main" val="20005"/>
                    </a:ext>
                  </a:extLst>
                </a:gridCol>
                <a:gridCol w="1245433">
                  <a:extLst>
                    <a:ext uri="{9D8B030D-6E8A-4147-A177-3AD203B41FA5}">
                      <a16:colId xmlns:a16="http://schemas.microsoft.com/office/drawing/2014/main" val="20006"/>
                    </a:ext>
                  </a:extLst>
                </a:gridCol>
              </a:tblGrid>
              <a:tr h="347090">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val="10000"/>
                  </a:ext>
                </a:extLst>
              </a:tr>
              <a:tr h="347090">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96384">
                <a:tc gridSpan="7">
                  <a:txBody>
                    <a:bodyPr/>
                    <a:lstStyle/>
                    <a:p>
                      <a:pPr marL="0" marR="0" algn="ctr">
                        <a:spcBef>
                          <a:spcPts val="200"/>
                        </a:spcBef>
                        <a:spcAft>
                          <a:spcPts val="200"/>
                        </a:spcAft>
                      </a:pPr>
                      <a:r>
                        <a:rPr lang="en-US" sz="1100" b="1" dirty="0">
                          <a:latin typeface="Arial"/>
                          <a:ea typeface="Times New Roman"/>
                          <a:cs typeface="Arial"/>
                        </a:rPr>
                        <a:t>Non-Stimulants</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43367">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atomoxetine (Strattera®)</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generic, </a:t>
                      </a:r>
                    </a:p>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Eli Lilly</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extLst>
                  <a:ext uri="{0D108BD9-81ED-4DB2-BD59-A6C34878D82A}">
                    <a16:rowId xmlns:a16="http://schemas.microsoft.com/office/drawing/2014/main" val="10003"/>
                  </a:ext>
                </a:extLst>
              </a:tr>
              <a:tr h="534885">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clonidine ER</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(Kapvay™)</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Generic,</a:t>
                      </a:r>
                    </a:p>
                    <a:p>
                      <a:pPr marL="0" marR="0" algn="ctr">
                        <a:spcBef>
                          <a:spcPts val="200"/>
                        </a:spcBef>
                        <a:spcAft>
                          <a:spcPts val="200"/>
                        </a:spcAft>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Concordia</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Treatment of ADHD as adjunct to stimulants</a:t>
                      </a:r>
                    </a:p>
                  </a:txBody>
                  <a:tcPr marL="27305" marR="27305" marT="0" marB="0" anchor="ctr"/>
                </a:tc>
                <a:extLst>
                  <a:ext uri="{0D108BD9-81ED-4DB2-BD59-A6C34878D82A}">
                    <a16:rowId xmlns:a16="http://schemas.microsoft.com/office/drawing/2014/main" val="10004"/>
                  </a:ext>
                </a:extLst>
              </a:tr>
              <a:tr h="534885">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guanfacine ER (Intuniv™)</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generic,</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Shire</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Treatment of ADHD as adjunct to stimulants</a:t>
                      </a:r>
                    </a:p>
                  </a:txBody>
                  <a:tcPr marL="27305" marR="27305" marT="0" marB="0" anchor="ctr"/>
                </a:tc>
                <a:extLst>
                  <a:ext uri="{0D108BD9-81ED-4DB2-BD59-A6C34878D82A}">
                    <a16:rowId xmlns:a16="http://schemas.microsoft.com/office/drawing/2014/main" val="10005"/>
                  </a:ext>
                </a:extLst>
              </a:tr>
              <a:tr h="443367">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Pitolisant (Wakix</a:t>
                      </a:r>
                      <a:r>
                        <a:rPr lang="en-US" sz="1100" baseline="30000" dirty="0">
                          <a:latin typeface="Arial" panose="020B0604020202020204" pitchFamily="34" charset="0"/>
                          <a:ea typeface="Times New Roman"/>
                          <a:cs typeface="Arial" panose="020B0604020202020204" pitchFamily="34" charset="0"/>
                        </a:rPr>
                        <a:t>®</a:t>
                      </a:r>
                      <a:r>
                        <a:rPr lang="en-US" sz="11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Bioprojet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p>
                      <a:pPr marL="0" marR="0" algn="ctr">
                        <a:spcBef>
                          <a:spcPts val="200"/>
                        </a:spcBef>
                        <a:spcAft>
                          <a:spcPts val="200"/>
                        </a:spcAft>
                      </a:pPr>
                      <a:r>
                        <a:rPr lang="en-US" sz="1100" dirty="0">
                          <a:latin typeface="Arial"/>
                          <a:ea typeface="Times New Roman"/>
                          <a:cs typeface="Arial"/>
                        </a:rPr>
                        <a:t>(adults only)</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extLst>
                  <a:ext uri="{0D108BD9-81ED-4DB2-BD59-A6C34878D82A}">
                    <a16:rowId xmlns:a16="http://schemas.microsoft.com/office/drawing/2014/main" val="3614999652"/>
                  </a:ext>
                </a:extLst>
              </a:tr>
              <a:tr h="443367">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solriamfetol (Sunosi™)</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Jazz</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 </a:t>
                      </a:r>
                    </a:p>
                    <a:p>
                      <a:pPr marL="0" marR="0" algn="ctr">
                        <a:spcBef>
                          <a:spcPts val="200"/>
                        </a:spcBef>
                        <a:spcAft>
                          <a:spcPts val="200"/>
                        </a:spcAft>
                      </a:pPr>
                      <a:r>
                        <a:rPr lang="en-US" sz="1100" dirty="0">
                          <a:latin typeface="Arial"/>
                          <a:ea typeface="Times New Roman"/>
                          <a:cs typeface="Arial"/>
                        </a:rPr>
                        <a:t>(adults only)</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OSA </a:t>
                      </a:r>
                    </a:p>
                    <a:p>
                      <a:pPr marL="0" marR="0" algn="ctr">
                        <a:spcBef>
                          <a:spcPts val="200"/>
                        </a:spcBef>
                        <a:spcAft>
                          <a:spcPts val="200"/>
                        </a:spcAft>
                      </a:pPr>
                      <a:r>
                        <a:rPr lang="en-US" sz="1100" dirty="0">
                          <a:latin typeface="Arial"/>
                          <a:ea typeface="Times New Roman"/>
                          <a:cs typeface="Arial"/>
                        </a:rPr>
                        <a:t>(adults)</a:t>
                      </a:r>
                    </a:p>
                  </a:txBody>
                  <a:tcPr marL="27305" marR="27305" marT="0" marB="0" anchor="ctr"/>
                </a:tc>
                <a:extLst>
                  <a:ext uri="{0D108BD9-81ED-4DB2-BD59-A6C34878D82A}">
                    <a16:rowId xmlns:a16="http://schemas.microsoft.com/office/drawing/2014/main" val="3649958160"/>
                  </a:ext>
                </a:extLst>
              </a:tr>
              <a:tr h="443367">
                <a:tc>
                  <a:txBody>
                    <a:bodyPr/>
                    <a:lstStyle/>
                    <a:p>
                      <a:pPr marL="0" marR="0" algn="l" defTabSz="914400" rtl="0" eaLnBrk="1" latinLnBrk="0" hangingPunct="1">
                        <a:spcBef>
                          <a:spcPts val="200"/>
                        </a:spcBef>
                        <a:spcAft>
                          <a:spcPts val="200"/>
                        </a:spcAft>
                      </a:pPr>
                      <a:r>
                        <a:rPr lang="en-US" sz="1100" kern="1200" dirty="0">
                          <a:solidFill>
                            <a:schemeClr val="dk1"/>
                          </a:solidFill>
                          <a:latin typeface="Arial" panose="020B0604020202020204" pitchFamily="34" charset="0"/>
                          <a:ea typeface="+mn-ea"/>
                          <a:cs typeface="Arial" panose="020B0604020202020204" pitchFamily="34" charset="0"/>
                        </a:rPr>
                        <a:t>viloxazine (Qelbree™)</a:t>
                      </a:r>
                      <a:endParaRPr lang="en-US" sz="1100" kern="1200" dirty="0">
                        <a:solidFill>
                          <a:schemeClr val="dk1"/>
                        </a:solidFill>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defTabSz="914400" rtl="0" eaLnBrk="1" latinLnBrk="0" hangingPunct="1">
                        <a:spcBef>
                          <a:spcPts val="200"/>
                        </a:spcBef>
                        <a:spcAft>
                          <a:spcPts val="200"/>
                        </a:spcAft>
                      </a:pPr>
                      <a:r>
                        <a:rPr lang="en-US" sz="1100" kern="1200" dirty="0">
                          <a:solidFill>
                            <a:schemeClr val="dk1"/>
                          </a:solidFill>
                          <a:latin typeface="Arial" panose="020B0604020202020204" pitchFamily="34" charset="0"/>
                          <a:ea typeface="+mn-ea"/>
                          <a:cs typeface="Arial" panose="020B0604020202020204" pitchFamily="34" charset="0"/>
                        </a:rPr>
                        <a:t>Supernus</a:t>
                      </a:r>
                      <a:endParaRPr lang="en-US" sz="1100" kern="1200" dirty="0">
                        <a:solidFill>
                          <a:schemeClr val="dk1"/>
                        </a:solidFill>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a:t>
                      </a:r>
                    </a:p>
                  </a:txBody>
                  <a:tcPr marL="27305" marR="27305" marT="0" marB="0" anchor="ctr"/>
                </a:tc>
                <a:extLst>
                  <a:ext uri="{0D108BD9-81ED-4DB2-BD59-A6C34878D82A}">
                    <a16:rowId xmlns:a16="http://schemas.microsoft.com/office/drawing/2014/main" val="1814341044"/>
                  </a:ext>
                </a:extLst>
              </a:tr>
            </a:tbl>
          </a:graphicData>
        </a:graphic>
      </p:graphicFrame>
    </p:spTree>
    <p:extLst>
      <p:ext uri="{BB962C8B-B14F-4D97-AF65-F5344CB8AC3E}">
        <p14:creationId xmlns:p14="http://schemas.microsoft.com/office/powerpoint/2010/main" val="428708380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E338-0E95-44D2-B65D-61B04F1FFBC9}"/>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9B4C075D-1A43-44E0-A703-19078288D5AE}"/>
              </a:ext>
            </a:extLst>
          </p:cNvPr>
          <p:cNvSpPr>
            <a:spLocks noGrp="1"/>
          </p:cNvSpPr>
          <p:nvPr>
            <p:ph idx="1"/>
          </p:nvPr>
        </p:nvSpPr>
        <p:spPr>
          <a:xfrm>
            <a:off x="424070" y="666750"/>
            <a:ext cx="8229600" cy="3394472"/>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ADHD has been diagnosed in approximately 15% of children 4 to 17 years of age and about 4% of adults </a:t>
            </a:r>
          </a:p>
          <a:p>
            <a:r>
              <a:rPr lang="en-US" sz="2000" dirty="0">
                <a:solidFill>
                  <a:srgbClr val="000000"/>
                </a:solidFill>
              </a:rPr>
              <a:t>Meta-analyses and reviews confirm the short-term efficacy of stimulant medications in reducing the core symptoms of ADHD: inattention, hyperactivity, and impulsivity</a:t>
            </a:r>
          </a:p>
          <a:p>
            <a:r>
              <a:rPr lang="en-US" sz="2000" dirty="0">
                <a:solidFill>
                  <a:srgbClr val="000000"/>
                </a:solidFill>
              </a:rPr>
              <a:t>Studies have not shown clear advantages of any one stimulant medication over another or between dosage forms of a given agent   </a:t>
            </a:r>
          </a:p>
          <a:p>
            <a:r>
              <a:rPr lang="en-US" sz="2000" dirty="0">
                <a:solidFill>
                  <a:srgbClr val="000000"/>
                </a:solidFill>
              </a:rPr>
              <a:t>The AAP states that stimulants are equally effective for ADHD</a:t>
            </a:r>
          </a:p>
          <a:p>
            <a:r>
              <a:rPr lang="en-US" sz="2000" dirty="0">
                <a:solidFill>
                  <a:srgbClr val="000000"/>
                </a:solidFill>
              </a:rPr>
              <a:t>The AAP recommends that, if a trial with 1 drug compound group is ineffective or poorly tolerated, a trial of a medication from a different drug group should be used</a:t>
            </a:r>
          </a:p>
          <a:p>
            <a:endParaRPr lang="en-US" sz="2000" dirty="0"/>
          </a:p>
        </p:txBody>
      </p:sp>
    </p:spTree>
    <p:extLst>
      <p:ext uri="{BB962C8B-B14F-4D97-AF65-F5344CB8AC3E}">
        <p14:creationId xmlns:p14="http://schemas.microsoft.com/office/powerpoint/2010/main" val="255696704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572A-46EB-455D-B2E7-D7689015BF6A}"/>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E37523BB-1579-4E32-B3BB-13968BF5F965}"/>
              </a:ext>
            </a:extLst>
          </p:cNvPr>
          <p:cNvSpPr>
            <a:spLocks noGrp="1"/>
          </p:cNvSpPr>
          <p:nvPr>
            <p:ph idx="1"/>
          </p:nvPr>
        </p:nvSpPr>
        <p:spPr>
          <a:xfrm>
            <a:off x="457200" y="992888"/>
            <a:ext cx="8229600" cy="3407661"/>
          </a:xfrm>
        </p:spPr>
        <p:txBody>
          <a:bodyPr/>
          <a:lstStyle/>
          <a:p>
            <a:pPr>
              <a:buNone/>
            </a:pPr>
            <a:r>
              <a:rPr lang="en-US" altLang="en-US" sz="2000" b="1" i="1" dirty="0">
                <a:solidFill>
                  <a:schemeClr val="tx1">
                    <a:lumMod val="50000"/>
                  </a:schemeClr>
                </a:solidFill>
              </a:rPr>
              <a:t>Class Summary:</a:t>
            </a:r>
          </a:p>
          <a:p>
            <a:r>
              <a:rPr lang="en-US" sz="1800" b="0" i="0" u="none" strike="noStrike" baseline="0" dirty="0">
                <a:solidFill>
                  <a:srgbClr val="000000"/>
                </a:solidFill>
                <a:latin typeface="Calibri" panose="020F0502020204030204" pitchFamily="34" charset="0"/>
              </a:rPr>
              <a:t>The AAP guidelines now also include a recommendation to screen patients for comorbidities such as depression, anxiety and substance use. </a:t>
            </a:r>
          </a:p>
          <a:p>
            <a:r>
              <a:rPr lang="en-US" sz="2000" dirty="0">
                <a:solidFill>
                  <a:srgbClr val="000000"/>
                </a:solidFill>
              </a:rPr>
              <a:t>The individual agents used for the treatment of ADHD are associated with different Contraindications and precautions for use</a:t>
            </a:r>
          </a:p>
          <a:p>
            <a:r>
              <a:rPr lang="en-US" sz="2000" dirty="0">
                <a:solidFill>
                  <a:srgbClr val="000000"/>
                </a:solidFill>
              </a:rPr>
              <a:t>This may influence the selection of appropriate therapy in patients with comorbidities (e.g., coexistent tic disorders or Tourette’s syndrome)</a:t>
            </a:r>
          </a:p>
          <a:p>
            <a:r>
              <a:rPr lang="en-US" sz="2000" dirty="0">
                <a:solidFill>
                  <a:srgbClr val="000000"/>
                </a:solidFill>
              </a:rPr>
              <a:t>The 2019 AAP Clinical Practice Guideline for children with ADHD recommends stimulant medication and/or behavioral therapy for the treatment of ADHD in children</a:t>
            </a:r>
          </a:p>
          <a:p>
            <a:pPr marL="0" indent="0">
              <a:buNone/>
            </a:pPr>
            <a:endParaRPr lang="en-US" sz="2000" dirty="0"/>
          </a:p>
        </p:txBody>
      </p:sp>
    </p:spTree>
    <p:extLst>
      <p:ext uri="{BB962C8B-B14F-4D97-AF65-F5344CB8AC3E}">
        <p14:creationId xmlns:p14="http://schemas.microsoft.com/office/powerpoint/2010/main" val="31415209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EB-B0D8-445F-A4EB-CEC2F2495B91}"/>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891F4CCD-422D-4A69-B937-0BEBA18E3313}"/>
              </a:ext>
            </a:extLst>
          </p:cNvPr>
          <p:cNvSpPr>
            <a:spLocks noGrp="1"/>
          </p:cNvSpPr>
          <p:nvPr>
            <p:ph idx="1"/>
          </p:nvPr>
        </p:nvSpPr>
        <p:spPr>
          <a:xfrm>
            <a:off x="457200" y="895350"/>
            <a:ext cx="8229600" cy="3581400"/>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The guideline states that, in many cases, the stimulants improve the child’s ability to follow rules and decrease emotional overactivity, leading to improved relationships and performance</a:t>
            </a:r>
          </a:p>
          <a:p>
            <a:r>
              <a:rPr lang="en-US" sz="2000" dirty="0">
                <a:solidFill>
                  <a:srgbClr val="000000"/>
                </a:solidFill>
              </a:rPr>
              <a:t>Studies have shown that 70% to 75% of patients respond to the first stimulant medication on which they are started; response increases to 90% to 95% when a second stimulant is tried </a:t>
            </a:r>
          </a:p>
          <a:p>
            <a:r>
              <a:rPr lang="en-US" sz="2000" b="0" i="0" u="none" strike="noStrike" baseline="0" dirty="0">
                <a:solidFill>
                  <a:srgbClr val="000000"/>
                </a:solidFill>
              </a:rPr>
              <a:t>The Medical Letter advised that use of long-acting formulations has become standard clinical practice and the addition of a short-acting stimulant may improve symptom control early in the morning or prolong the duration of action in the afternoon</a:t>
            </a:r>
            <a:endParaRPr lang="en-US" sz="2000" dirty="0">
              <a:solidFill>
                <a:srgbClr val="000000"/>
              </a:solidFill>
            </a:endParaRPr>
          </a:p>
          <a:p>
            <a:pPr marL="0" indent="0">
              <a:buNone/>
            </a:pPr>
            <a:endParaRPr lang="en-US" sz="2000" dirty="0">
              <a:solidFill>
                <a:srgbClr val="000000"/>
              </a:solidFill>
            </a:endParaRPr>
          </a:p>
          <a:p>
            <a:endParaRPr lang="en-US" sz="2000" dirty="0"/>
          </a:p>
        </p:txBody>
      </p:sp>
    </p:spTree>
    <p:extLst>
      <p:ext uri="{BB962C8B-B14F-4D97-AF65-F5344CB8AC3E}">
        <p14:creationId xmlns:p14="http://schemas.microsoft.com/office/powerpoint/2010/main" val="185631855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AEB-B0D8-445F-A4EB-CEC2F2495B91}"/>
              </a:ext>
            </a:extLst>
          </p:cNvPr>
          <p:cNvSpPr>
            <a:spLocks noGrp="1"/>
          </p:cNvSpPr>
          <p:nvPr>
            <p:ph type="title"/>
          </p:nvPr>
        </p:nvSpPr>
        <p:spPr/>
        <p:txBody>
          <a:bodyPr/>
          <a:lstStyle/>
          <a:p>
            <a:r>
              <a:rPr lang="en-US" dirty="0"/>
              <a:t>Stimulants and Related Agents</a:t>
            </a:r>
          </a:p>
        </p:txBody>
      </p:sp>
      <p:sp>
        <p:nvSpPr>
          <p:cNvPr id="3" name="Content Placeholder 2">
            <a:extLst>
              <a:ext uri="{FF2B5EF4-FFF2-40B4-BE49-F238E27FC236}">
                <a16:creationId xmlns:a16="http://schemas.microsoft.com/office/drawing/2014/main" id="{891F4CCD-422D-4A69-B937-0BEBA18E3313}"/>
              </a:ext>
            </a:extLst>
          </p:cNvPr>
          <p:cNvSpPr>
            <a:spLocks noGrp="1"/>
          </p:cNvSpPr>
          <p:nvPr>
            <p:ph idx="1"/>
          </p:nvPr>
        </p:nvSpPr>
        <p:spPr>
          <a:xfrm>
            <a:off x="457200" y="992888"/>
            <a:ext cx="8229600" cy="3144533"/>
          </a:xfrm>
        </p:spPr>
        <p:txBody>
          <a:bodyPr/>
          <a:lstStyle/>
          <a:p>
            <a:pPr>
              <a:buNone/>
            </a:pPr>
            <a:r>
              <a:rPr lang="en-US" altLang="en-US" sz="2000" b="1" i="1" dirty="0">
                <a:solidFill>
                  <a:schemeClr val="tx1">
                    <a:lumMod val="50000"/>
                  </a:schemeClr>
                </a:solidFill>
              </a:rPr>
              <a:t>Class Summary:</a:t>
            </a:r>
          </a:p>
          <a:p>
            <a:r>
              <a:rPr lang="en-US" sz="2000" b="0" i="0" u="none" strike="noStrike" baseline="0" dirty="0">
                <a:solidFill>
                  <a:srgbClr val="000000"/>
                </a:solidFill>
              </a:rPr>
              <a:t>While clonidine, guanfacine and atomoxetine can reduce ADHD symptoms, these agents are considered less effective than stimulants</a:t>
            </a:r>
          </a:p>
          <a:p>
            <a:r>
              <a:rPr lang="en-US" sz="2000" dirty="0">
                <a:solidFill>
                  <a:srgbClr val="000000"/>
                </a:solidFill>
              </a:rPr>
              <a:t>Dextroamphetamine has a greater potential for diversion and misuse than the other drugs used for ADHD</a:t>
            </a:r>
          </a:p>
          <a:p>
            <a:r>
              <a:rPr lang="en-US" sz="2000" dirty="0">
                <a:solidFill>
                  <a:srgbClr val="000000"/>
                </a:solidFill>
              </a:rPr>
              <a:t>Vyvanse is the first and only FDA-approved treatment for moderate to severe binge eating disorder in adults</a:t>
            </a:r>
          </a:p>
          <a:p>
            <a:r>
              <a:rPr lang="en-US" sz="2000" dirty="0">
                <a:solidFill>
                  <a:srgbClr val="000000"/>
                </a:solidFill>
              </a:rPr>
              <a:t>Except for atomoxetine, clonidine ER, and guanfacine ER, all of the drugs approved for treatment of ADHD by the FDA are stimulants and are classified as controlled substances </a:t>
            </a:r>
          </a:p>
          <a:p>
            <a:pPr marL="0" indent="0">
              <a:buNone/>
            </a:pPr>
            <a:endParaRPr lang="en-US" sz="2000" dirty="0">
              <a:solidFill>
                <a:srgbClr val="000000"/>
              </a:solidFill>
            </a:endParaRPr>
          </a:p>
          <a:p>
            <a:endParaRPr lang="en-US" sz="2000" dirty="0"/>
          </a:p>
        </p:txBody>
      </p:sp>
    </p:spTree>
    <p:extLst>
      <p:ext uri="{BB962C8B-B14F-4D97-AF65-F5344CB8AC3E}">
        <p14:creationId xmlns:p14="http://schemas.microsoft.com/office/powerpoint/2010/main" val="182048946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40D4D-B7BC-43C3-8BD6-0CC2EEC34FA5}"/>
              </a:ext>
            </a:extLst>
          </p:cNvPr>
          <p:cNvSpPr>
            <a:spLocks noGrp="1"/>
          </p:cNvSpPr>
          <p:nvPr>
            <p:ph type="ctrTitle"/>
          </p:nvPr>
        </p:nvSpPr>
        <p:spPr/>
        <p:txBody>
          <a:bodyPr/>
          <a:lstStyle/>
          <a:p>
            <a:r>
              <a:rPr lang="en-US" dirty="0"/>
              <a:t>Skin Substitutes</a:t>
            </a:r>
          </a:p>
        </p:txBody>
      </p:sp>
      <p:sp>
        <p:nvSpPr>
          <p:cNvPr id="5" name="Subtitle 4">
            <a:extLst>
              <a:ext uri="{FF2B5EF4-FFF2-40B4-BE49-F238E27FC236}">
                <a16:creationId xmlns:a16="http://schemas.microsoft.com/office/drawing/2014/main" id="{D6FCE978-9D1B-4D59-A3F3-5D5FBDF1032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9520604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Skin Substitutes – Definition</a:t>
            </a:r>
          </a:p>
        </p:txBody>
      </p:sp>
      <p:sp>
        <p:nvSpPr>
          <p:cNvPr id="6" name="Content Placeholder 5"/>
          <p:cNvSpPr>
            <a:spLocks noGrp="1"/>
          </p:cNvSpPr>
          <p:nvPr>
            <p:ph idx="1"/>
          </p:nvPr>
        </p:nvSpPr>
        <p:spPr>
          <a:xfrm>
            <a:off x="76200" y="992888"/>
            <a:ext cx="8839200" cy="3636261"/>
          </a:xfrm>
        </p:spPr>
        <p:txBody>
          <a:bodyPr/>
          <a:lstStyle/>
          <a:p>
            <a:pPr marL="342900" lvl="1" indent="-342900">
              <a:buFont typeface="Arial" panose="020B0604020202020204" pitchFamily="34" charset="0"/>
              <a:buChar char="•"/>
            </a:pPr>
            <a:r>
              <a:rPr lang="en-US" sz="2000" dirty="0">
                <a:solidFill>
                  <a:srgbClr val="000000"/>
                </a:solidFill>
              </a:rPr>
              <a:t>Skin substitutes are used as an adjunct to established chronic wound care methods to increase the likelihood of complete healing. </a:t>
            </a:r>
          </a:p>
          <a:p>
            <a:pPr marL="342900" lvl="1" indent="-342900">
              <a:buFont typeface="Arial" panose="020B0604020202020204" pitchFamily="34" charset="0"/>
              <a:buChar char="•"/>
            </a:pPr>
            <a:r>
              <a:rPr lang="en-US" sz="2000" dirty="0">
                <a:solidFill>
                  <a:srgbClr val="000000"/>
                </a:solidFill>
              </a:rPr>
              <a:t>Skin substitutes are a heterogeneous of wound coverage materials that aid in wound closure and replace the functions of the skin, either on a temporary basis or permanently, depending on the characteristics of the product.</a:t>
            </a:r>
          </a:p>
          <a:p>
            <a:pPr marL="342900" lvl="1" indent="-342900">
              <a:buFont typeface="Arial" panose="020B0604020202020204" pitchFamily="34" charset="0"/>
              <a:buChar char="•"/>
            </a:pPr>
            <a:r>
              <a:rPr lang="en-US" sz="2000" dirty="0">
                <a:solidFill>
                  <a:srgbClr val="000000"/>
                </a:solidFill>
              </a:rPr>
              <a:t>The various products are alternatives to the standard wound coverage in circumstances when standard of care therapies may not be working or may not be the most expeditious manner to close a wound.</a:t>
            </a:r>
          </a:p>
          <a:p>
            <a:pPr marL="342900" lvl="1" indent="-342900">
              <a:buFont typeface="Arial" panose="020B0604020202020204" pitchFamily="34" charset="0"/>
              <a:buChar char="•"/>
            </a:pPr>
            <a:r>
              <a:rPr lang="en-US" sz="2000" dirty="0">
                <a:solidFill>
                  <a:srgbClr val="000000"/>
                </a:solidFill>
              </a:rPr>
              <a:t>Generally considered devices by the FDA.</a:t>
            </a:r>
          </a:p>
        </p:txBody>
      </p:sp>
    </p:spTree>
    <p:extLst>
      <p:ext uri="{BB962C8B-B14F-4D97-AF65-F5344CB8AC3E}">
        <p14:creationId xmlns:p14="http://schemas.microsoft.com/office/powerpoint/2010/main" val="12152480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1288-EAC6-CB46-A0FB-AE20BA504B2D}"/>
              </a:ext>
            </a:extLst>
          </p:cNvPr>
          <p:cNvSpPr>
            <a:spLocks noGrp="1"/>
          </p:cNvSpPr>
          <p:nvPr>
            <p:ph type="title"/>
          </p:nvPr>
        </p:nvSpPr>
        <p:spPr/>
        <p:txBody>
          <a:bodyPr/>
          <a:lstStyle/>
          <a:p>
            <a:r>
              <a:rPr lang="en-US" dirty="0"/>
              <a:t>Skin Substitutes</a:t>
            </a:r>
          </a:p>
        </p:txBody>
      </p:sp>
      <p:sp>
        <p:nvSpPr>
          <p:cNvPr id="3" name="Content Placeholder 2">
            <a:extLst>
              <a:ext uri="{FF2B5EF4-FFF2-40B4-BE49-F238E27FC236}">
                <a16:creationId xmlns:a16="http://schemas.microsoft.com/office/drawing/2014/main" id="{F49A1FAB-FCB2-AB41-B248-1A9F0C04DD43}"/>
              </a:ext>
            </a:extLst>
          </p:cNvPr>
          <p:cNvSpPr>
            <a:spLocks noGrp="1"/>
          </p:cNvSpPr>
          <p:nvPr>
            <p:ph idx="1"/>
          </p:nvPr>
        </p:nvSpPr>
        <p:spPr/>
        <p:txBody>
          <a:bodyPr/>
          <a:lstStyle/>
          <a:p>
            <a:r>
              <a:rPr lang="en-US" dirty="0"/>
              <a:t>Skin substitutes consist of a human- and/or animal-derived cellular, acellular, and/or synthetic components, and their application is intended to stimulate the patient to reinitiate the healing process and regenerate new tissue, replicating the properties of normal skin.</a:t>
            </a:r>
          </a:p>
          <a:p>
            <a:r>
              <a:rPr lang="en-US" dirty="0"/>
              <a:t>These therapies provide skin cells, including fibroblasts and/or keratinocytes which are needed elements for skin regeneration.</a:t>
            </a:r>
          </a:p>
        </p:txBody>
      </p:sp>
    </p:spTree>
    <p:extLst>
      <p:ext uri="{BB962C8B-B14F-4D97-AF65-F5344CB8AC3E}">
        <p14:creationId xmlns:p14="http://schemas.microsoft.com/office/powerpoint/2010/main" val="31841220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C38C-523D-C64A-A433-28FDF16BEBB2}"/>
              </a:ext>
            </a:extLst>
          </p:cNvPr>
          <p:cNvSpPr>
            <a:spLocks noGrp="1"/>
          </p:cNvSpPr>
          <p:nvPr>
            <p:ph type="title"/>
          </p:nvPr>
        </p:nvSpPr>
        <p:spPr/>
        <p:txBody>
          <a:bodyPr/>
          <a:lstStyle/>
          <a:p>
            <a:r>
              <a:rPr lang="en-US" dirty="0"/>
              <a:t>Skin Substitutes Uses</a:t>
            </a:r>
          </a:p>
        </p:txBody>
      </p:sp>
      <p:sp>
        <p:nvSpPr>
          <p:cNvPr id="3" name="Content Placeholder 2">
            <a:extLst>
              <a:ext uri="{FF2B5EF4-FFF2-40B4-BE49-F238E27FC236}">
                <a16:creationId xmlns:a16="http://schemas.microsoft.com/office/drawing/2014/main" id="{9A556CC5-F065-5F45-8E15-97BA4888DAA1}"/>
              </a:ext>
            </a:extLst>
          </p:cNvPr>
          <p:cNvSpPr>
            <a:spLocks noGrp="1"/>
          </p:cNvSpPr>
          <p:nvPr>
            <p:ph idx="1"/>
          </p:nvPr>
        </p:nvSpPr>
        <p:spPr/>
        <p:txBody>
          <a:bodyPr/>
          <a:lstStyle/>
          <a:p>
            <a:r>
              <a:rPr lang="en-US" sz="2600" dirty="0"/>
              <a:t>Wounds</a:t>
            </a:r>
          </a:p>
          <a:p>
            <a:r>
              <a:rPr lang="en-US" sz="2600" dirty="0"/>
              <a:t>Burns</a:t>
            </a:r>
          </a:p>
          <a:p>
            <a:r>
              <a:rPr lang="en-US" sz="2600" dirty="0"/>
              <a:t>Diabetic foot, pressure, and venous ulcers</a:t>
            </a:r>
          </a:p>
          <a:p>
            <a:r>
              <a:rPr lang="en-US" sz="2600" dirty="0"/>
              <a:t>Congenital diseases</a:t>
            </a:r>
          </a:p>
          <a:p>
            <a:pPr lvl="1"/>
            <a:r>
              <a:rPr lang="en-US" sz="2600" dirty="0"/>
              <a:t>Epidermolysis Bullosa</a:t>
            </a:r>
          </a:p>
          <a:p>
            <a:pPr lvl="1"/>
            <a:r>
              <a:rPr lang="en-US" sz="2600" dirty="0"/>
              <a:t>Hydradenitis Suppurativa</a:t>
            </a:r>
          </a:p>
          <a:p>
            <a:r>
              <a:rPr lang="en-US" sz="2600" dirty="0"/>
              <a:t>Donor sites</a:t>
            </a:r>
          </a:p>
          <a:p>
            <a:pPr lvl="1"/>
            <a:endParaRPr lang="en-US" dirty="0"/>
          </a:p>
        </p:txBody>
      </p:sp>
    </p:spTree>
    <p:extLst>
      <p:ext uri="{BB962C8B-B14F-4D97-AF65-F5344CB8AC3E}">
        <p14:creationId xmlns:p14="http://schemas.microsoft.com/office/powerpoint/2010/main" val="158684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P&amp;T Agenda</a:t>
            </a:r>
            <a:endParaRPr lang="en-US" dirty="0"/>
          </a:p>
        </p:txBody>
      </p:sp>
      <p:sp>
        <p:nvSpPr>
          <p:cNvPr id="6" name="Content Placeholder 5"/>
          <p:cNvSpPr>
            <a:spLocks noGrp="1"/>
          </p:cNvSpPr>
          <p:nvPr>
            <p:ph idx="1"/>
          </p:nvPr>
        </p:nvSpPr>
        <p:spPr/>
        <p:txBody>
          <a:bodyPr/>
          <a:lstStyle/>
          <a:p>
            <a:r>
              <a:rPr lang="en-US" dirty="0">
                <a:solidFill>
                  <a:srgbClr val="000000"/>
                </a:solidFill>
              </a:rPr>
              <a:t>Welcome and Introductions</a:t>
            </a:r>
          </a:p>
          <a:p>
            <a:r>
              <a:rPr lang="en-US" dirty="0">
                <a:solidFill>
                  <a:srgbClr val="000000"/>
                </a:solidFill>
              </a:rPr>
              <a:t>Conflict of Interest Training: AHCCCS Office of Administrative Legal Services</a:t>
            </a:r>
          </a:p>
          <a:p>
            <a:r>
              <a:rPr lang="en-US" dirty="0">
                <a:solidFill>
                  <a:srgbClr val="000000"/>
                </a:solidFill>
              </a:rPr>
              <a:t>Supplemental Rebate Class Reviews</a:t>
            </a:r>
          </a:p>
          <a:p>
            <a:r>
              <a:rPr lang="en-US" dirty="0"/>
              <a:t>New Drug Reviews </a:t>
            </a:r>
          </a:p>
          <a:p>
            <a:r>
              <a:rPr lang="en-US" dirty="0"/>
              <a:t>Executive Session</a:t>
            </a:r>
          </a:p>
          <a:p>
            <a:r>
              <a:rPr lang="en-US" dirty="0"/>
              <a:t>Public Therapeutic Class Votes</a:t>
            </a:r>
          </a:p>
          <a:p>
            <a:r>
              <a:rPr lang="en-US" dirty="0"/>
              <a:t>Meting Adjournment</a:t>
            </a:r>
          </a:p>
        </p:txBody>
      </p:sp>
    </p:spTree>
    <p:extLst>
      <p:ext uri="{BB962C8B-B14F-4D97-AF65-F5344CB8AC3E}">
        <p14:creationId xmlns:p14="http://schemas.microsoft.com/office/powerpoint/2010/main" val="491703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6" name="Content Placeholder 5"/>
          <p:cNvSpPr>
            <a:spLocks noGrp="1"/>
          </p:cNvSpPr>
          <p:nvPr>
            <p:ph idx="1"/>
          </p:nvPr>
        </p:nvSpPr>
        <p:spPr>
          <a:xfrm>
            <a:off x="457200" y="742949"/>
            <a:ext cx="8229600" cy="3733801"/>
          </a:xfrm>
        </p:spPr>
        <p:txBody>
          <a:bodyPr lIns="91440" tIns="45720" rIns="91440" bIns="45720" anchor="t"/>
          <a:lstStyle/>
          <a:p>
            <a:pPr>
              <a:spcBef>
                <a:spcPct val="0"/>
              </a:spcBef>
              <a:buClrTx/>
              <a:buNone/>
            </a:pPr>
            <a:r>
              <a:rPr lang="en-US" altLang="en-US" sz="2400" b="1" i="1" dirty="0">
                <a:solidFill>
                  <a:schemeClr val="tx1">
                    <a:lumMod val="50000"/>
                  </a:schemeClr>
                </a:solidFill>
              </a:rPr>
              <a:t>Classes for Review: Supplemental Rebate Class Reviews</a:t>
            </a:r>
          </a:p>
          <a:p>
            <a:r>
              <a:rPr lang="en-US" sz="1700" dirty="0">
                <a:solidFill>
                  <a:srgbClr val="000000"/>
                </a:solidFill>
              </a:rPr>
              <a:t>Analgesics, Narcotics Long Acting</a:t>
            </a:r>
          </a:p>
          <a:p>
            <a:r>
              <a:rPr lang="en-US" sz="1700" dirty="0">
                <a:solidFill>
                  <a:srgbClr val="000000"/>
                </a:solidFill>
              </a:rPr>
              <a:t>Antibiotics, Inhaled</a:t>
            </a:r>
            <a:r>
              <a:rPr lang="en-US" altLang="en-US" sz="1700" dirty="0">
                <a:solidFill>
                  <a:srgbClr val="000000"/>
                </a:solidFill>
              </a:rPr>
              <a:t>	</a:t>
            </a:r>
          </a:p>
          <a:p>
            <a:r>
              <a:rPr lang="en-US" sz="1700" dirty="0">
                <a:solidFill>
                  <a:srgbClr val="000000"/>
                </a:solidFill>
              </a:rPr>
              <a:t>Anticoagulants</a:t>
            </a:r>
          </a:p>
          <a:p>
            <a:r>
              <a:rPr lang="en-US" sz="1700" dirty="0">
                <a:solidFill>
                  <a:srgbClr val="000000"/>
                </a:solidFill>
              </a:rPr>
              <a:t>Antimigraine Agents, Other</a:t>
            </a:r>
          </a:p>
          <a:p>
            <a:r>
              <a:rPr lang="en-US" sz="1700" dirty="0">
                <a:solidFill>
                  <a:srgbClr val="000000"/>
                </a:solidFill>
              </a:rPr>
              <a:t>Antipsychotics Second Generation Oral</a:t>
            </a:r>
          </a:p>
          <a:p>
            <a:r>
              <a:rPr lang="en-US" sz="1700" dirty="0">
                <a:solidFill>
                  <a:srgbClr val="000000"/>
                </a:solidFill>
              </a:rPr>
              <a:t>Antipsychotics Long Acting Injectables</a:t>
            </a:r>
          </a:p>
          <a:p>
            <a:r>
              <a:rPr lang="en-US" sz="1700" dirty="0">
                <a:solidFill>
                  <a:srgbClr val="000000"/>
                </a:solidFill>
              </a:rPr>
              <a:t>COPD Agents</a:t>
            </a:r>
          </a:p>
          <a:p>
            <a:r>
              <a:rPr lang="en-US" sz="1700" dirty="0">
                <a:solidFill>
                  <a:srgbClr val="000000"/>
                </a:solidFill>
              </a:rPr>
              <a:t>Cytokine and CAM Antagonists</a:t>
            </a:r>
          </a:p>
          <a:p>
            <a:r>
              <a:rPr lang="en-US" sz="1700" dirty="0">
                <a:solidFill>
                  <a:srgbClr val="000000"/>
                </a:solidFill>
              </a:rPr>
              <a:t>Epinephrine, Self-Injected</a:t>
            </a:r>
          </a:p>
          <a:p>
            <a:r>
              <a:rPr lang="en-US" sz="1700" dirty="0">
                <a:solidFill>
                  <a:srgbClr val="000000"/>
                </a:solidFill>
              </a:rPr>
              <a:t>Glucagon Agents</a:t>
            </a:r>
          </a:p>
          <a:p>
            <a:r>
              <a:rPr lang="en-US" sz="1700" dirty="0">
                <a:solidFill>
                  <a:srgbClr val="000000"/>
                </a:solidFill>
                <a:ea typeface="+mn-lt"/>
                <a:cs typeface="+mn-lt"/>
              </a:rPr>
              <a:t>Glucocorticoids, Inhaled</a:t>
            </a:r>
            <a:endParaRPr lang="en-US" sz="1700" dirty="0">
              <a:solidFill>
                <a:srgbClr val="000000"/>
              </a:solidFill>
            </a:endParaRPr>
          </a:p>
        </p:txBody>
      </p:sp>
      <p:sp>
        <p:nvSpPr>
          <p:cNvPr id="2" name="Content Placeholder 2">
            <a:extLst>
              <a:ext uri="{FF2B5EF4-FFF2-40B4-BE49-F238E27FC236}">
                <a16:creationId xmlns:a16="http://schemas.microsoft.com/office/drawing/2014/main" id="{ECDED3C2-9398-4725-BE7D-203201A205F6}"/>
              </a:ext>
            </a:extLst>
          </p:cNvPr>
          <p:cNvSpPr txBox="1">
            <a:spLocks/>
          </p:cNvSpPr>
          <p:nvPr/>
        </p:nvSpPr>
        <p:spPr>
          <a:xfrm>
            <a:off x="4804940" y="631062"/>
            <a:ext cx="4258037" cy="38862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buNone/>
            </a:pPr>
            <a:endParaRPr lang="en-US" altLang="en-US" sz="2000" b="1" i="1" dirty="0"/>
          </a:p>
          <a:p>
            <a:pPr>
              <a:spcBef>
                <a:spcPct val="0"/>
              </a:spcBef>
              <a:buNone/>
            </a:pPr>
            <a:endParaRPr lang="en-US" altLang="en-US" sz="2000" b="1" i="1" dirty="0">
              <a:solidFill>
                <a:srgbClr val="2C2C2C"/>
              </a:solidFill>
              <a:cs typeface="Arial"/>
            </a:endParaRPr>
          </a:p>
          <a:p>
            <a:r>
              <a:rPr lang="en-US" sz="1700" dirty="0">
                <a:solidFill>
                  <a:srgbClr val="000000"/>
                </a:solidFill>
                <a:cs typeface="Arial"/>
              </a:rPr>
              <a:t>Growth Hormone</a:t>
            </a:r>
          </a:p>
          <a:p>
            <a:r>
              <a:rPr lang="en-US" sz="1700" dirty="0">
                <a:solidFill>
                  <a:srgbClr val="000000"/>
                </a:solidFill>
                <a:cs typeface="Arial"/>
              </a:rPr>
              <a:t>Hepatitis C Agents (Direct Acting)</a:t>
            </a:r>
            <a:r>
              <a:rPr lang="en-US" altLang="en-US" sz="1700" dirty="0">
                <a:solidFill>
                  <a:srgbClr val="000000"/>
                </a:solidFill>
                <a:cs typeface="Arial"/>
              </a:rPr>
              <a:t>	</a:t>
            </a:r>
          </a:p>
          <a:p>
            <a:r>
              <a:rPr lang="en-US" sz="1700" dirty="0">
                <a:solidFill>
                  <a:srgbClr val="000000"/>
                </a:solidFill>
                <a:cs typeface="Arial"/>
              </a:rPr>
              <a:t>Hypoglycemics, Incretin Mimetics/Enhancers</a:t>
            </a:r>
          </a:p>
          <a:p>
            <a:r>
              <a:rPr lang="en-US" sz="1700" dirty="0">
                <a:solidFill>
                  <a:srgbClr val="000000"/>
                </a:solidFill>
                <a:cs typeface="Arial"/>
              </a:rPr>
              <a:t>Hypoglycemics, Insulin and Related Agents</a:t>
            </a:r>
          </a:p>
          <a:p>
            <a:r>
              <a:rPr lang="en-US" sz="1700" dirty="0">
                <a:solidFill>
                  <a:srgbClr val="000000"/>
                </a:solidFill>
                <a:cs typeface="Arial"/>
              </a:rPr>
              <a:t>Opioid Dependence Treatments</a:t>
            </a:r>
          </a:p>
          <a:p>
            <a:r>
              <a:rPr lang="en-US" sz="1700" dirty="0">
                <a:solidFill>
                  <a:srgbClr val="000000"/>
                </a:solidFill>
                <a:cs typeface="Arial"/>
              </a:rPr>
              <a:t>Pancreatic Enzymes</a:t>
            </a:r>
          </a:p>
          <a:p>
            <a:r>
              <a:rPr lang="en-US" sz="1700">
                <a:solidFill>
                  <a:srgbClr val="000000"/>
                </a:solidFill>
                <a:cs typeface="Arial"/>
              </a:rPr>
              <a:t>Progestational</a:t>
            </a:r>
            <a:r>
              <a:rPr lang="en-US" sz="1700" dirty="0">
                <a:solidFill>
                  <a:srgbClr val="000000"/>
                </a:solidFill>
                <a:cs typeface="Arial"/>
              </a:rPr>
              <a:t> Agents</a:t>
            </a:r>
          </a:p>
          <a:p>
            <a:r>
              <a:rPr lang="en-US" sz="1700" dirty="0">
                <a:solidFill>
                  <a:srgbClr val="000000"/>
                </a:solidFill>
                <a:cs typeface="Arial"/>
              </a:rPr>
              <a:t>Stimulants and Related Agents</a:t>
            </a:r>
          </a:p>
          <a:p>
            <a:r>
              <a:rPr lang="en-US" altLang="en-US" sz="1700" dirty="0">
                <a:solidFill>
                  <a:srgbClr val="000000"/>
                </a:solidFill>
                <a:cs typeface="Arial"/>
              </a:rPr>
              <a:t>Skin Substitutes</a:t>
            </a:r>
          </a:p>
          <a:p>
            <a:endParaRPr lang="en-US" sz="2000" dirty="0"/>
          </a:p>
        </p:txBody>
      </p:sp>
    </p:spTree>
    <p:extLst>
      <p:ext uri="{BB962C8B-B14F-4D97-AF65-F5344CB8AC3E}">
        <p14:creationId xmlns:p14="http://schemas.microsoft.com/office/powerpoint/2010/main" val="362127785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A6AA-3F9B-A049-83CD-1F7EF8F411D7}"/>
              </a:ext>
            </a:extLst>
          </p:cNvPr>
          <p:cNvSpPr>
            <a:spLocks noGrp="1"/>
          </p:cNvSpPr>
          <p:nvPr>
            <p:ph type="title"/>
          </p:nvPr>
        </p:nvSpPr>
        <p:spPr/>
        <p:txBody>
          <a:bodyPr/>
          <a:lstStyle/>
          <a:p>
            <a:r>
              <a:rPr lang="en-US" dirty="0"/>
              <a:t>Skin Substitutes Kumar Classification System</a:t>
            </a:r>
          </a:p>
        </p:txBody>
      </p:sp>
      <p:sp>
        <p:nvSpPr>
          <p:cNvPr id="3" name="Content Placeholder 2">
            <a:extLst>
              <a:ext uri="{FF2B5EF4-FFF2-40B4-BE49-F238E27FC236}">
                <a16:creationId xmlns:a16="http://schemas.microsoft.com/office/drawing/2014/main" id="{F85DDE74-FE9D-9C49-94C3-59BC932FFAC0}"/>
              </a:ext>
            </a:extLst>
          </p:cNvPr>
          <p:cNvSpPr>
            <a:spLocks noGrp="1"/>
          </p:cNvSpPr>
          <p:nvPr>
            <p:ph idx="1"/>
          </p:nvPr>
        </p:nvSpPr>
        <p:spPr/>
        <p:txBody>
          <a:bodyPr/>
          <a:lstStyle/>
          <a:p>
            <a:pPr lvl="0"/>
            <a:r>
              <a:rPr lang="en-US" dirty="0"/>
              <a:t>Class I consists of temporary dressing material with no cells but with mechanical traits of epidermis. </a:t>
            </a:r>
          </a:p>
          <a:p>
            <a:pPr lvl="0"/>
            <a:r>
              <a:rPr lang="en-US" dirty="0"/>
              <a:t>Class II is single-layer skin substitutes (either epidermal or dermal), and </a:t>
            </a:r>
          </a:p>
          <a:p>
            <a:pPr lvl="0"/>
            <a:r>
              <a:rPr lang="en-US" dirty="0"/>
              <a:t>Class III is composite skin substitutes that replace both dermal and epidermal components. </a:t>
            </a:r>
          </a:p>
          <a:p>
            <a:endParaRPr lang="en-US" dirty="0"/>
          </a:p>
        </p:txBody>
      </p:sp>
    </p:spTree>
    <p:extLst>
      <p:ext uri="{BB962C8B-B14F-4D97-AF65-F5344CB8AC3E}">
        <p14:creationId xmlns:p14="http://schemas.microsoft.com/office/powerpoint/2010/main" val="426866884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D521-5E4B-3741-8AE0-323F4A2974AC}"/>
              </a:ext>
            </a:extLst>
          </p:cNvPr>
          <p:cNvSpPr>
            <a:spLocks noGrp="1"/>
          </p:cNvSpPr>
          <p:nvPr>
            <p:ph type="title"/>
          </p:nvPr>
        </p:nvSpPr>
        <p:spPr/>
        <p:txBody>
          <a:bodyPr lIns="91440" tIns="45720" rIns="91440" bIns="45720" anchor="ctr">
            <a:noAutofit/>
          </a:bodyPr>
          <a:lstStyle/>
          <a:p>
            <a:r>
              <a:rPr lang="en-US" dirty="0"/>
              <a:t>Skin Substitutes Davison-Kotler Classification System</a:t>
            </a:r>
          </a:p>
        </p:txBody>
      </p:sp>
      <p:sp>
        <p:nvSpPr>
          <p:cNvPr id="3" name="Content Placeholder 2">
            <a:extLst>
              <a:ext uri="{FF2B5EF4-FFF2-40B4-BE49-F238E27FC236}">
                <a16:creationId xmlns:a16="http://schemas.microsoft.com/office/drawing/2014/main" id="{5929B833-8E9E-B247-BC15-8153E155E5F2}"/>
              </a:ext>
            </a:extLst>
          </p:cNvPr>
          <p:cNvSpPr>
            <a:spLocks noGrp="1"/>
          </p:cNvSpPr>
          <p:nvPr>
            <p:ph idx="1"/>
          </p:nvPr>
        </p:nvSpPr>
        <p:spPr/>
        <p:txBody>
          <a:bodyPr/>
          <a:lstStyle/>
          <a:p>
            <a:r>
              <a:rPr lang="en-US" sz="2800" dirty="0"/>
              <a:t>Acellular or Cellular </a:t>
            </a:r>
          </a:p>
          <a:p>
            <a:r>
              <a:rPr lang="en-US" sz="2800" dirty="0"/>
              <a:t>Single or Bilayer</a:t>
            </a:r>
          </a:p>
          <a:p>
            <a:r>
              <a:rPr lang="en-US" sz="2800" dirty="0"/>
              <a:t>Dermal and/or Epidermal </a:t>
            </a:r>
          </a:p>
          <a:p>
            <a:r>
              <a:rPr lang="en-US" sz="2800" dirty="0"/>
              <a:t>Natural and/or Synthetic, and </a:t>
            </a:r>
          </a:p>
          <a:p>
            <a:r>
              <a:rPr lang="en-US" sz="2800" dirty="0"/>
              <a:t>Temporary (Biodegradeable) or Permanent </a:t>
            </a:r>
          </a:p>
        </p:txBody>
      </p:sp>
    </p:spTree>
    <p:extLst>
      <p:ext uri="{BB962C8B-B14F-4D97-AF65-F5344CB8AC3E}">
        <p14:creationId xmlns:p14="http://schemas.microsoft.com/office/powerpoint/2010/main" val="275904725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CC68-1D71-E74A-969C-06EE01576366}"/>
              </a:ext>
            </a:extLst>
          </p:cNvPr>
          <p:cNvSpPr>
            <a:spLocks noGrp="1"/>
          </p:cNvSpPr>
          <p:nvPr>
            <p:ph type="title"/>
          </p:nvPr>
        </p:nvSpPr>
        <p:spPr/>
        <p:txBody>
          <a:bodyPr/>
          <a:lstStyle/>
          <a:p>
            <a:r>
              <a:rPr lang="en-US" dirty="0"/>
              <a:t>Skin Substitutes – Product Attributes</a:t>
            </a:r>
          </a:p>
        </p:txBody>
      </p:sp>
      <p:sp>
        <p:nvSpPr>
          <p:cNvPr id="3" name="Content Placeholder 2">
            <a:extLst>
              <a:ext uri="{FF2B5EF4-FFF2-40B4-BE49-F238E27FC236}">
                <a16:creationId xmlns:a16="http://schemas.microsoft.com/office/drawing/2014/main" id="{6A38D1B2-BFFA-D346-B5D4-33D045BB2093}"/>
              </a:ext>
            </a:extLst>
          </p:cNvPr>
          <p:cNvSpPr>
            <a:spLocks noGrp="1"/>
          </p:cNvSpPr>
          <p:nvPr>
            <p:ph idx="1"/>
          </p:nvPr>
        </p:nvSpPr>
        <p:spPr>
          <a:xfrm>
            <a:off x="457200" y="1047750"/>
            <a:ext cx="8229600" cy="3581400"/>
          </a:xfrm>
        </p:spPr>
        <p:txBody>
          <a:bodyPr/>
          <a:lstStyle/>
          <a:p>
            <a:r>
              <a:rPr lang="en-US" dirty="0"/>
              <a:t>Clinical Product Attributes: </a:t>
            </a:r>
          </a:p>
          <a:p>
            <a:pPr lvl="1"/>
            <a:r>
              <a:rPr lang="en-US" dirty="0"/>
              <a:t>Tissue compatibility and lack of local and system toxicity</a:t>
            </a:r>
          </a:p>
          <a:p>
            <a:pPr lvl="1"/>
            <a:r>
              <a:rPr lang="en-US" dirty="0"/>
              <a:t>Promotes the synthesis of new dermal tissue </a:t>
            </a:r>
          </a:p>
          <a:p>
            <a:pPr lvl="1"/>
            <a:r>
              <a:rPr lang="en-US" dirty="0"/>
              <a:t>Allows host or other cells to proliferate within the scaffold that will act as functional dermal cells rather than scar tissue </a:t>
            </a:r>
          </a:p>
          <a:p>
            <a:pPr lvl="1"/>
            <a:r>
              <a:rPr lang="en-US" dirty="0"/>
              <a:t>Permeability to humidity (water) just like normal skin</a:t>
            </a:r>
          </a:p>
          <a:p>
            <a:pPr lvl="1"/>
            <a:r>
              <a:rPr lang="en-US" dirty="0"/>
              <a:t>Prevents water loss</a:t>
            </a:r>
          </a:p>
          <a:p>
            <a:pPr lvl="1"/>
            <a:r>
              <a:rPr lang="en-US" dirty="0"/>
              <a:t>Infection resistant &amp; microorganisms cannot penetrate</a:t>
            </a:r>
          </a:p>
          <a:p>
            <a:pPr lvl="1"/>
            <a:r>
              <a:rPr lang="en-US" dirty="0"/>
              <a:t>Adheres to the wound surface</a:t>
            </a:r>
          </a:p>
        </p:txBody>
      </p:sp>
    </p:spTree>
    <p:extLst>
      <p:ext uri="{BB962C8B-B14F-4D97-AF65-F5344CB8AC3E}">
        <p14:creationId xmlns:p14="http://schemas.microsoft.com/office/powerpoint/2010/main" val="101039262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679B-7FA0-8446-880E-CC33E2A51588}"/>
              </a:ext>
            </a:extLst>
          </p:cNvPr>
          <p:cNvSpPr>
            <a:spLocks noGrp="1"/>
          </p:cNvSpPr>
          <p:nvPr>
            <p:ph type="title"/>
          </p:nvPr>
        </p:nvSpPr>
        <p:spPr/>
        <p:txBody>
          <a:bodyPr/>
          <a:lstStyle/>
          <a:p>
            <a:r>
              <a:rPr lang="en-US" dirty="0"/>
              <a:t>Skin Substitutes – Product Attributes</a:t>
            </a:r>
          </a:p>
        </p:txBody>
      </p:sp>
      <p:sp>
        <p:nvSpPr>
          <p:cNvPr id="3" name="Content Placeholder 2">
            <a:extLst>
              <a:ext uri="{FF2B5EF4-FFF2-40B4-BE49-F238E27FC236}">
                <a16:creationId xmlns:a16="http://schemas.microsoft.com/office/drawing/2014/main" id="{97458C98-7CF4-D041-B317-8B499C24F615}"/>
              </a:ext>
            </a:extLst>
          </p:cNvPr>
          <p:cNvSpPr>
            <a:spLocks noGrp="1"/>
          </p:cNvSpPr>
          <p:nvPr>
            <p:ph idx="1"/>
          </p:nvPr>
        </p:nvSpPr>
        <p:spPr/>
        <p:txBody>
          <a:bodyPr/>
          <a:lstStyle/>
          <a:p>
            <a:r>
              <a:rPr lang="en-US" dirty="0"/>
              <a:t>Other </a:t>
            </a:r>
            <a:r>
              <a:rPr lang="en-US"/>
              <a:t>Product Characteristics:</a:t>
            </a:r>
            <a:endParaRPr lang="en-US" dirty="0"/>
          </a:p>
          <a:p>
            <a:pPr lvl="1"/>
            <a:r>
              <a:rPr lang="en-US" dirty="0"/>
              <a:t>Thickness flexibility</a:t>
            </a:r>
          </a:p>
          <a:p>
            <a:pPr lvl="1"/>
            <a:r>
              <a:rPr lang="en-US" dirty="0"/>
              <a:t>Durable for long-term wound stability</a:t>
            </a:r>
          </a:p>
          <a:p>
            <a:pPr lvl="1"/>
            <a:r>
              <a:rPr lang="en-US" dirty="0"/>
              <a:t>Availability in sizes that can be used on irregular wound surfaces</a:t>
            </a:r>
          </a:p>
          <a:p>
            <a:pPr lvl="1"/>
            <a:r>
              <a:rPr lang="en-US" dirty="0"/>
              <a:t>Easy to obtain</a:t>
            </a:r>
          </a:p>
          <a:p>
            <a:pPr lvl="1"/>
            <a:r>
              <a:rPr lang="en-US" dirty="0"/>
              <a:t>Easy to apply</a:t>
            </a:r>
          </a:p>
          <a:p>
            <a:pPr lvl="1"/>
            <a:r>
              <a:rPr lang="en-US" dirty="0"/>
              <a:t>Cost effective</a:t>
            </a:r>
          </a:p>
        </p:txBody>
      </p:sp>
    </p:spTree>
    <p:extLst>
      <p:ext uri="{BB962C8B-B14F-4D97-AF65-F5344CB8AC3E}">
        <p14:creationId xmlns:p14="http://schemas.microsoft.com/office/powerpoint/2010/main" val="16043009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E952-48C7-2A42-ABC9-E395DA6BC4A1}"/>
              </a:ext>
            </a:extLst>
          </p:cNvPr>
          <p:cNvSpPr>
            <a:spLocks noGrp="1"/>
          </p:cNvSpPr>
          <p:nvPr>
            <p:ph type="title"/>
          </p:nvPr>
        </p:nvSpPr>
        <p:spPr/>
        <p:txBody>
          <a:bodyPr/>
          <a:lstStyle/>
          <a:p>
            <a:r>
              <a:rPr lang="en-US" dirty="0"/>
              <a:t>Standard of Care for Wound Care</a:t>
            </a:r>
          </a:p>
        </p:txBody>
      </p:sp>
      <p:sp>
        <p:nvSpPr>
          <p:cNvPr id="3" name="Content Placeholder 2">
            <a:extLst>
              <a:ext uri="{FF2B5EF4-FFF2-40B4-BE49-F238E27FC236}">
                <a16:creationId xmlns:a16="http://schemas.microsoft.com/office/drawing/2014/main" id="{849BA4CF-40C5-5A46-B913-9006CE60F1F9}"/>
              </a:ext>
            </a:extLst>
          </p:cNvPr>
          <p:cNvSpPr>
            <a:spLocks noGrp="1"/>
          </p:cNvSpPr>
          <p:nvPr>
            <p:ph idx="1"/>
          </p:nvPr>
        </p:nvSpPr>
        <p:spPr>
          <a:xfrm>
            <a:off x="114300" y="798314"/>
            <a:ext cx="8915400" cy="3546872"/>
          </a:xfrm>
        </p:spPr>
        <p:txBody>
          <a:bodyPr/>
          <a:lstStyle/>
          <a:p>
            <a:r>
              <a:rPr lang="en-US" sz="2200" dirty="0"/>
              <a:t>Incorporates common principles that apply to managing all wound types </a:t>
            </a:r>
          </a:p>
          <a:p>
            <a:r>
              <a:rPr lang="en-US" sz="2200" dirty="0"/>
              <a:t>Remove necrotic tissue through debridement </a:t>
            </a:r>
          </a:p>
          <a:p>
            <a:r>
              <a:rPr lang="en-US" sz="2200" dirty="0"/>
              <a:t>Maintain moisture balance by selecting the proper wound dressing to control exudate</a:t>
            </a:r>
          </a:p>
          <a:p>
            <a:r>
              <a:rPr lang="en-US" sz="2200" dirty="0"/>
              <a:t>Take measures to prevent or treat wound infections </a:t>
            </a:r>
          </a:p>
          <a:p>
            <a:r>
              <a:rPr lang="en-US" sz="2200" dirty="0"/>
              <a:t>Correct lack of blood flow to or in the wound area</a:t>
            </a:r>
          </a:p>
          <a:p>
            <a:r>
              <a:rPr lang="en-US" sz="2200" dirty="0"/>
              <a:t>For venous leg ulcers, apply some form of compression </a:t>
            </a:r>
          </a:p>
          <a:p>
            <a:r>
              <a:rPr lang="en-US" sz="2200" dirty="0"/>
              <a:t>For diabetic foot ulcers, apply some form of offloading </a:t>
            </a:r>
          </a:p>
          <a:p>
            <a:endParaRPr lang="en-US" dirty="0"/>
          </a:p>
        </p:txBody>
      </p:sp>
    </p:spTree>
    <p:extLst>
      <p:ext uri="{BB962C8B-B14F-4D97-AF65-F5344CB8AC3E}">
        <p14:creationId xmlns:p14="http://schemas.microsoft.com/office/powerpoint/2010/main" val="304494406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62E2-1AB2-0C4B-A1A2-7DA39E6C7C64}"/>
              </a:ext>
            </a:extLst>
          </p:cNvPr>
          <p:cNvSpPr>
            <a:spLocks noGrp="1"/>
          </p:cNvSpPr>
          <p:nvPr>
            <p:ph type="title"/>
          </p:nvPr>
        </p:nvSpPr>
        <p:spPr/>
        <p:txBody>
          <a:bodyPr/>
          <a:lstStyle/>
          <a:p>
            <a:r>
              <a:rPr lang="en-US" dirty="0"/>
              <a:t>Skin Substitute Types</a:t>
            </a:r>
          </a:p>
        </p:txBody>
      </p:sp>
      <p:sp>
        <p:nvSpPr>
          <p:cNvPr id="3" name="Content Placeholder 2">
            <a:extLst>
              <a:ext uri="{FF2B5EF4-FFF2-40B4-BE49-F238E27FC236}">
                <a16:creationId xmlns:a16="http://schemas.microsoft.com/office/drawing/2014/main" id="{9A3C3487-AB90-614E-903E-E63A100007CF}"/>
              </a:ext>
            </a:extLst>
          </p:cNvPr>
          <p:cNvSpPr>
            <a:spLocks noGrp="1"/>
          </p:cNvSpPr>
          <p:nvPr>
            <p:ph idx="1"/>
          </p:nvPr>
        </p:nvSpPr>
        <p:spPr/>
        <p:txBody>
          <a:bodyPr/>
          <a:lstStyle/>
          <a:p>
            <a:r>
              <a:rPr lang="en-US" dirty="0"/>
              <a:t>Dehydrated human amniotic/chorion membrane (DHACM)</a:t>
            </a:r>
          </a:p>
          <a:p>
            <a:r>
              <a:rPr lang="en-US" dirty="0"/>
              <a:t>Dermal Replacement Matric (DRM)</a:t>
            </a:r>
          </a:p>
          <a:p>
            <a:r>
              <a:rPr lang="en-US" dirty="0"/>
              <a:t>Acellular Dermal Matric (ADM) </a:t>
            </a:r>
          </a:p>
          <a:p>
            <a:r>
              <a:rPr lang="en-US" dirty="0"/>
              <a:t>Bilayered Living Cellular Construct (BLCC) </a:t>
            </a:r>
          </a:p>
          <a:p>
            <a:r>
              <a:rPr lang="en-US" dirty="0"/>
              <a:t>Xenografts </a:t>
            </a:r>
          </a:p>
        </p:txBody>
      </p:sp>
    </p:spTree>
    <p:extLst>
      <p:ext uri="{BB962C8B-B14F-4D97-AF65-F5344CB8AC3E}">
        <p14:creationId xmlns:p14="http://schemas.microsoft.com/office/powerpoint/2010/main" val="306670549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2F70-0CF0-2F4E-9FE5-498B490F7FD6}"/>
              </a:ext>
            </a:extLst>
          </p:cNvPr>
          <p:cNvSpPr>
            <a:spLocks noGrp="1"/>
          </p:cNvSpPr>
          <p:nvPr>
            <p:ph type="title"/>
          </p:nvPr>
        </p:nvSpPr>
        <p:spPr/>
        <p:txBody>
          <a:bodyPr/>
          <a:lstStyle/>
          <a:p>
            <a:r>
              <a:rPr lang="en-US" dirty="0"/>
              <a:t>Skin Substitutes – FDA Clearance Pathway</a:t>
            </a:r>
          </a:p>
        </p:txBody>
      </p:sp>
      <p:sp>
        <p:nvSpPr>
          <p:cNvPr id="3" name="Content Placeholder 2">
            <a:extLst>
              <a:ext uri="{FF2B5EF4-FFF2-40B4-BE49-F238E27FC236}">
                <a16:creationId xmlns:a16="http://schemas.microsoft.com/office/drawing/2014/main" id="{0B6014D5-9C02-3E43-90E3-E2B1F407DF80}"/>
              </a:ext>
            </a:extLst>
          </p:cNvPr>
          <p:cNvSpPr>
            <a:spLocks noGrp="1"/>
          </p:cNvSpPr>
          <p:nvPr>
            <p:ph idx="1"/>
          </p:nvPr>
        </p:nvSpPr>
        <p:spPr/>
        <p:txBody>
          <a:bodyPr/>
          <a:lstStyle/>
          <a:p>
            <a:r>
              <a:rPr lang="en-US" dirty="0"/>
              <a:t>Premarket Approval (PMA)</a:t>
            </a:r>
          </a:p>
          <a:p>
            <a:r>
              <a:rPr lang="en-US" dirty="0"/>
              <a:t>510(k) Premarket Submission Process </a:t>
            </a:r>
          </a:p>
          <a:p>
            <a:r>
              <a:rPr lang="en-US" dirty="0"/>
              <a:t>Human Cell, Tissue and Cellular &amp; Tissue Based Products (HCT/Ps) under  Public Health Service (PHS) 361 [21 CFR 1270 &amp; 1271]</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03910378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8FB6-0C44-6A4E-B122-3626CBA90A75}"/>
              </a:ext>
            </a:extLst>
          </p:cNvPr>
          <p:cNvSpPr>
            <a:spLocks noGrp="1"/>
          </p:cNvSpPr>
          <p:nvPr>
            <p:ph type="title"/>
          </p:nvPr>
        </p:nvSpPr>
        <p:spPr>
          <a:xfrm>
            <a:off x="152400" y="135639"/>
            <a:ext cx="8839200" cy="857250"/>
          </a:xfrm>
        </p:spPr>
        <p:txBody>
          <a:bodyPr/>
          <a:lstStyle/>
          <a:p>
            <a:r>
              <a:rPr lang="en-US" dirty="0"/>
              <a:t>Skin Substitutes – FDA Clearance Pathway - PMA</a:t>
            </a:r>
          </a:p>
        </p:txBody>
      </p:sp>
      <p:sp>
        <p:nvSpPr>
          <p:cNvPr id="3" name="Content Placeholder 2">
            <a:extLst>
              <a:ext uri="{FF2B5EF4-FFF2-40B4-BE49-F238E27FC236}">
                <a16:creationId xmlns:a16="http://schemas.microsoft.com/office/drawing/2014/main" id="{0EE8876B-E582-0F48-B5E5-809836EE55C1}"/>
              </a:ext>
            </a:extLst>
          </p:cNvPr>
          <p:cNvSpPr>
            <a:spLocks noGrp="1"/>
          </p:cNvSpPr>
          <p:nvPr>
            <p:ph idx="1"/>
          </p:nvPr>
        </p:nvSpPr>
        <p:spPr>
          <a:xfrm>
            <a:off x="152400" y="819150"/>
            <a:ext cx="8915400" cy="3962400"/>
          </a:xfrm>
        </p:spPr>
        <p:txBody>
          <a:bodyPr/>
          <a:lstStyle/>
          <a:p>
            <a:r>
              <a:rPr lang="en-US" dirty="0"/>
              <a:t>The manufacturer must adhere to the FDA’s evaluation process and submit documents for a scientific review to ensure the safety and effectiveness of Class III devices</a:t>
            </a:r>
          </a:p>
          <a:p>
            <a:r>
              <a:rPr lang="en-US" dirty="0"/>
              <a:t>Class III devices support or sustain human life, are of substantial importance in preventing impairment of human health, or present a potential, unreasonable risk of illness or injury</a:t>
            </a:r>
          </a:p>
          <a:p>
            <a:r>
              <a:rPr lang="en-US" dirty="0"/>
              <a:t>There are very few products approved under this process.</a:t>
            </a:r>
          </a:p>
          <a:p>
            <a:pPr lvl="1"/>
            <a:r>
              <a:rPr lang="en-US" sz="2400" dirty="0"/>
              <a:t>Appligraf, Integra Dermal Regeneration Template &amp; Dermagraft</a:t>
            </a:r>
          </a:p>
          <a:p>
            <a:endParaRPr lang="en-US" dirty="0"/>
          </a:p>
        </p:txBody>
      </p:sp>
    </p:spTree>
    <p:extLst>
      <p:ext uri="{BB962C8B-B14F-4D97-AF65-F5344CB8AC3E}">
        <p14:creationId xmlns:p14="http://schemas.microsoft.com/office/powerpoint/2010/main" val="191737835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E4E6-590C-6B42-8424-A79F6231B564}"/>
              </a:ext>
            </a:extLst>
          </p:cNvPr>
          <p:cNvSpPr>
            <a:spLocks noGrp="1"/>
          </p:cNvSpPr>
          <p:nvPr>
            <p:ph type="title"/>
          </p:nvPr>
        </p:nvSpPr>
        <p:spPr/>
        <p:txBody>
          <a:bodyPr/>
          <a:lstStyle/>
          <a:p>
            <a:r>
              <a:rPr lang="en-US" dirty="0"/>
              <a:t>Skin Substitutes - PMA Examples</a:t>
            </a:r>
          </a:p>
        </p:txBody>
      </p:sp>
      <p:graphicFrame>
        <p:nvGraphicFramePr>
          <p:cNvPr id="4" name="Content Placeholder 3">
            <a:extLst>
              <a:ext uri="{FF2B5EF4-FFF2-40B4-BE49-F238E27FC236}">
                <a16:creationId xmlns:a16="http://schemas.microsoft.com/office/drawing/2014/main" id="{EBD7FB61-DBDD-7740-B669-82E20AD56FE3}"/>
              </a:ext>
            </a:extLst>
          </p:cNvPr>
          <p:cNvGraphicFramePr>
            <a:graphicFrameLocks noGrp="1"/>
          </p:cNvGraphicFramePr>
          <p:nvPr>
            <p:ph idx="1"/>
            <p:extLst>
              <p:ext uri="{D42A27DB-BD31-4B8C-83A1-F6EECF244321}">
                <p14:modId xmlns:p14="http://schemas.microsoft.com/office/powerpoint/2010/main" val="3049219293"/>
              </p:ext>
            </p:extLst>
          </p:nvPr>
        </p:nvGraphicFramePr>
        <p:xfrm>
          <a:off x="457200" y="819150"/>
          <a:ext cx="8229600" cy="3718634"/>
        </p:xfrm>
        <a:graphic>
          <a:graphicData uri="http://schemas.openxmlformats.org/drawingml/2006/table">
            <a:tbl>
              <a:tblPr firstRow="1" firstCol="1" bandRow="1">
                <a:tableStyleId>{5C22544A-7EE6-4342-B048-85BDC9FD1C3A}</a:tableStyleId>
              </a:tblPr>
              <a:tblGrid>
                <a:gridCol w="2822613">
                  <a:extLst>
                    <a:ext uri="{9D8B030D-6E8A-4147-A177-3AD203B41FA5}">
                      <a16:colId xmlns:a16="http://schemas.microsoft.com/office/drawing/2014/main" val="1474575492"/>
                    </a:ext>
                  </a:extLst>
                </a:gridCol>
                <a:gridCol w="5406987">
                  <a:extLst>
                    <a:ext uri="{9D8B030D-6E8A-4147-A177-3AD203B41FA5}">
                      <a16:colId xmlns:a16="http://schemas.microsoft.com/office/drawing/2014/main" val="4015020971"/>
                    </a:ext>
                  </a:extLst>
                </a:gridCol>
              </a:tblGrid>
              <a:tr h="287587">
                <a:tc>
                  <a:txBody>
                    <a:bodyPr/>
                    <a:lstStyle/>
                    <a:p>
                      <a:pPr marL="0" marR="0">
                        <a:spcBef>
                          <a:spcPts val="0"/>
                        </a:spcBef>
                        <a:spcAft>
                          <a:spcPts val="0"/>
                        </a:spcAft>
                      </a:pPr>
                      <a:r>
                        <a:rPr lang="en-US" sz="1700" dirty="0">
                          <a:effectLst/>
                        </a:rPr>
                        <a:t>Device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4174" marR="64174" marT="0" marB="0" anchor="ctr"/>
                </a:tc>
                <a:tc>
                  <a:txBody>
                    <a:bodyPr/>
                    <a:lstStyle/>
                    <a:p>
                      <a:pPr marL="0" marR="0">
                        <a:spcBef>
                          <a:spcPts val="0"/>
                        </a:spcBef>
                        <a:spcAft>
                          <a:spcPts val="0"/>
                        </a:spcAft>
                      </a:pPr>
                      <a:r>
                        <a:rPr lang="en-US" sz="1700" dirty="0">
                          <a:effectLst/>
                        </a:rPr>
                        <a:t>Product Description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4174" marR="64174" marT="0" marB="0" anchor="ctr"/>
                </a:tc>
                <a:extLst>
                  <a:ext uri="{0D108BD9-81ED-4DB2-BD59-A6C34878D82A}">
                    <a16:rowId xmlns:a16="http://schemas.microsoft.com/office/drawing/2014/main" val="3732601270"/>
                  </a:ext>
                </a:extLst>
              </a:tr>
              <a:tr h="1300841">
                <a:tc>
                  <a:txBody>
                    <a:bodyPr/>
                    <a:lstStyle/>
                    <a:p>
                      <a:pPr marL="0" marR="0">
                        <a:spcBef>
                          <a:spcPts val="0"/>
                        </a:spcBef>
                        <a:spcAft>
                          <a:spcPts val="0"/>
                        </a:spcAft>
                      </a:pPr>
                      <a:r>
                        <a:rPr lang="en-US" sz="1600" dirty="0">
                          <a:effectLst/>
                        </a:rPr>
                        <a:t>Apligraf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74" marR="64174" marT="0" marB="0" anchor="ctr"/>
                </a:tc>
                <a:tc>
                  <a:txBody>
                    <a:bodyPr/>
                    <a:lstStyle/>
                    <a:p>
                      <a:pPr marL="0" marR="0"/>
                      <a:r>
                        <a:rPr lang="en-US" sz="1600" dirty="0">
                          <a:effectLst/>
                        </a:rPr>
                        <a:t>Apligraf is a living, bilayered skin substitute. The lower dermal layer combines bovine type 1 collagen and human fibroblasts (dermal cells). The upper epidermal layer is formed by human keratinocytes (epidermal cells).</a:t>
                      </a:r>
                    </a:p>
                  </a:txBody>
                  <a:tcPr marL="64174" marR="64174" marT="0" marB="0" anchor="ctr"/>
                </a:tc>
                <a:extLst>
                  <a:ext uri="{0D108BD9-81ED-4DB2-BD59-A6C34878D82A}">
                    <a16:rowId xmlns:a16="http://schemas.microsoft.com/office/drawing/2014/main" val="1981399073"/>
                  </a:ext>
                </a:extLst>
              </a:tr>
              <a:tr h="1065103">
                <a:tc>
                  <a:txBody>
                    <a:bodyPr/>
                    <a:lstStyle/>
                    <a:p>
                      <a:pPr marL="0" marR="0">
                        <a:spcBef>
                          <a:spcPts val="0"/>
                        </a:spcBef>
                        <a:spcAft>
                          <a:spcPts val="0"/>
                        </a:spcAft>
                      </a:pPr>
                      <a:r>
                        <a:rPr lang="en-US" sz="1600" dirty="0">
                          <a:effectLst/>
                        </a:rPr>
                        <a:t>Dermagraf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74" marR="64174" marT="0" marB="0" anchor="ctr"/>
                </a:tc>
                <a:tc>
                  <a:txBody>
                    <a:bodyPr/>
                    <a:lstStyle/>
                    <a:p>
                      <a:pPr marL="0" marR="0"/>
                      <a:r>
                        <a:rPr lang="en-US" sz="1600" dirty="0">
                          <a:effectLst/>
                        </a:rPr>
                        <a:t>Dermagraft is a cryopreserved human fibroblast derived dermal substitute; composed of fibroblasts, extracellular matrix, and a bioabsorbable scaffold. </a:t>
                      </a:r>
                    </a:p>
                  </a:txBody>
                  <a:tcPr marL="64174" marR="64174" marT="0" marB="0" anchor="ctr"/>
                </a:tc>
                <a:extLst>
                  <a:ext uri="{0D108BD9-81ED-4DB2-BD59-A6C34878D82A}">
                    <a16:rowId xmlns:a16="http://schemas.microsoft.com/office/drawing/2014/main" val="1759451699"/>
                  </a:ext>
                </a:extLst>
              </a:tr>
              <a:tr h="1065103">
                <a:tc>
                  <a:txBody>
                    <a:bodyPr/>
                    <a:lstStyle/>
                    <a:p>
                      <a:pPr marL="0" marR="0">
                        <a:spcBef>
                          <a:spcPts val="0"/>
                        </a:spcBef>
                        <a:spcAft>
                          <a:spcPts val="0"/>
                        </a:spcAft>
                      </a:pPr>
                      <a:r>
                        <a:rPr lang="en-US" sz="1600" dirty="0">
                          <a:effectLst/>
                        </a:rPr>
                        <a:t>Integra Dermal Regeneration Template and Integra Omnigraft Regeneration Template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74" marR="64174" marT="0" marB="0" anchor="ctr"/>
                </a:tc>
                <a:tc>
                  <a:txBody>
                    <a:bodyPr/>
                    <a:lstStyle/>
                    <a:p>
                      <a:pPr marL="0" marR="0"/>
                      <a:r>
                        <a:rPr lang="en-US" sz="1600" dirty="0">
                          <a:effectLst/>
                        </a:rPr>
                        <a:t>Integra Dermal Regeneration Template has 2 layers: a thin outer layer of silicone and a thick inner matrix layer of pure bovine collagen and glycosaminoglycan. </a:t>
                      </a:r>
                    </a:p>
                  </a:txBody>
                  <a:tcPr marL="64174" marR="64174" marT="0" marB="0" anchor="ctr"/>
                </a:tc>
                <a:extLst>
                  <a:ext uri="{0D108BD9-81ED-4DB2-BD59-A6C34878D82A}">
                    <a16:rowId xmlns:a16="http://schemas.microsoft.com/office/drawing/2014/main" val="1631346630"/>
                  </a:ext>
                </a:extLst>
              </a:tr>
            </a:tbl>
          </a:graphicData>
        </a:graphic>
      </p:graphicFrame>
    </p:spTree>
    <p:extLst>
      <p:ext uri="{BB962C8B-B14F-4D97-AF65-F5344CB8AC3E}">
        <p14:creationId xmlns:p14="http://schemas.microsoft.com/office/powerpoint/2010/main" val="42130118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747E-047C-ED44-B175-555A86F48FCC}"/>
              </a:ext>
            </a:extLst>
          </p:cNvPr>
          <p:cNvSpPr>
            <a:spLocks noGrp="1"/>
          </p:cNvSpPr>
          <p:nvPr>
            <p:ph type="title"/>
          </p:nvPr>
        </p:nvSpPr>
        <p:spPr>
          <a:xfrm>
            <a:off x="76200" y="135639"/>
            <a:ext cx="8991600" cy="857250"/>
          </a:xfrm>
        </p:spPr>
        <p:txBody>
          <a:bodyPr/>
          <a:lstStyle/>
          <a:p>
            <a:r>
              <a:rPr lang="en-US" sz="2800" dirty="0"/>
              <a:t>Skin Substitutes – FDA Clearance Pathway -</a:t>
            </a:r>
            <a:r>
              <a:rPr lang="en-US" sz="2900" dirty="0"/>
              <a:t> 510(k)</a:t>
            </a:r>
          </a:p>
        </p:txBody>
      </p:sp>
      <p:sp>
        <p:nvSpPr>
          <p:cNvPr id="3" name="Content Placeholder 2">
            <a:extLst>
              <a:ext uri="{FF2B5EF4-FFF2-40B4-BE49-F238E27FC236}">
                <a16:creationId xmlns:a16="http://schemas.microsoft.com/office/drawing/2014/main" id="{08D69901-FA9F-4C43-A65C-D71FFFF1277F}"/>
              </a:ext>
            </a:extLst>
          </p:cNvPr>
          <p:cNvSpPr>
            <a:spLocks noGrp="1"/>
          </p:cNvSpPr>
          <p:nvPr>
            <p:ph idx="1"/>
          </p:nvPr>
        </p:nvSpPr>
        <p:spPr>
          <a:xfrm>
            <a:off x="76200" y="971550"/>
            <a:ext cx="8991600" cy="3810000"/>
          </a:xfrm>
        </p:spPr>
        <p:txBody>
          <a:bodyPr/>
          <a:lstStyle/>
          <a:p>
            <a:r>
              <a:rPr lang="en-US" dirty="0"/>
              <a:t>Manufacturers </a:t>
            </a:r>
          </a:p>
          <a:p>
            <a:pPr lvl="1"/>
            <a:r>
              <a:rPr lang="en-US" dirty="0"/>
              <a:t>Are not subject to the PMA FDA approval process</a:t>
            </a:r>
          </a:p>
          <a:p>
            <a:pPr lvl="1"/>
            <a:r>
              <a:rPr lang="en-US" dirty="0"/>
              <a:t>Documentation is submitted to the FDA to demonstrate the device that will be marketed is safe, effective and is substantially equivalent, to a legally marketed device that is not subject to PMA </a:t>
            </a:r>
          </a:p>
          <a:p>
            <a:pPr lvl="1"/>
            <a:r>
              <a:rPr lang="en-US" dirty="0"/>
              <a:t>Skin substitutes regulated through the 510(k) premarket submission are primarily combination products containing animal or synthetic sources </a:t>
            </a:r>
          </a:p>
          <a:p>
            <a:pPr lvl="1"/>
            <a:r>
              <a:rPr lang="en-US" dirty="0"/>
              <a:t>Many products are approved through this process</a:t>
            </a:r>
          </a:p>
          <a:p>
            <a:pPr lvl="2"/>
            <a:r>
              <a:rPr lang="en-US" dirty="0"/>
              <a:t>Kerecis, EZ Derm, Cytal, Integra Bilayer Matrix, PuraPly</a:t>
            </a:r>
          </a:p>
          <a:p>
            <a:pPr lvl="1"/>
            <a:endParaRPr lang="en-US" dirty="0"/>
          </a:p>
          <a:p>
            <a:endParaRPr lang="en-US" dirty="0"/>
          </a:p>
        </p:txBody>
      </p:sp>
    </p:spTree>
    <p:extLst>
      <p:ext uri="{BB962C8B-B14F-4D97-AF65-F5344CB8AC3E}">
        <p14:creationId xmlns:p14="http://schemas.microsoft.com/office/powerpoint/2010/main" val="230192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sz="3600" dirty="0"/>
              <a:t>Analgesics, Narcotics Long Acting</a:t>
            </a:r>
            <a:endParaRPr lang="en-US" sz="3600" dirty="0"/>
          </a:p>
        </p:txBody>
      </p:sp>
      <p:sp>
        <p:nvSpPr>
          <p:cNvPr id="2" name="Subtitle 1">
            <a:extLst>
              <a:ext uri="{FF2B5EF4-FFF2-40B4-BE49-F238E27FC236}">
                <a16:creationId xmlns:a16="http://schemas.microsoft.com/office/drawing/2014/main" id="{2B9319E8-CCB4-4D4E-9768-F2450792B01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731222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CBDD-4DE3-DF4C-9DB1-B9928116BDBE}"/>
              </a:ext>
            </a:extLst>
          </p:cNvPr>
          <p:cNvSpPr>
            <a:spLocks noGrp="1"/>
          </p:cNvSpPr>
          <p:nvPr>
            <p:ph type="title"/>
          </p:nvPr>
        </p:nvSpPr>
        <p:spPr/>
        <p:txBody>
          <a:bodyPr/>
          <a:lstStyle/>
          <a:p>
            <a:r>
              <a:rPr lang="en-US" sz="3200" dirty="0"/>
              <a:t>Skin Substitutes – 510(k) Examples</a:t>
            </a:r>
            <a:endParaRPr lang="en-US" dirty="0"/>
          </a:p>
        </p:txBody>
      </p:sp>
      <p:graphicFrame>
        <p:nvGraphicFramePr>
          <p:cNvPr id="4" name="Content Placeholder 3">
            <a:extLst>
              <a:ext uri="{FF2B5EF4-FFF2-40B4-BE49-F238E27FC236}">
                <a16:creationId xmlns:a16="http://schemas.microsoft.com/office/drawing/2014/main" id="{4A324B0B-0C1A-C840-A988-D12C4B51F27A}"/>
              </a:ext>
            </a:extLst>
          </p:cNvPr>
          <p:cNvGraphicFramePr>
            <a:graphicFrameLocks noGrp="1"/>
          </p:cNvGraphicFramePr>
          <p:nvPr>
            <p:ph idx="1"/>
            <p:extLst>
              <p:ext uri="{D42A27DB-BD31-4B8C-83A1-F6EECF244321}">
                <p14:modId xmlns:p14="http://schemas.microsoft.com/office/powerpoint/2010/main" val="382427267"/>
              </p:ext>
            </p:extLst>
          </p:nvPr>
        </p:nvGraphicFramePr>
        <p:xfrm>
          <a:off x="304800" y="895350"/>
          <a:ext cx="8229599" cy="3657599"/>
        </p:xfrm>
        <a:graphic>
          <a:graphicData uri="http://schemas.openxmlformats.org/drawingml/2006/table">
            <a:tbl>
              <a:tblPr firstRow="1" firstCol="1" bandRow="1">
                <a:tableStyleId>{5C22544A-7EE6-4342-B048-85BDC9FD1C3A}</a:tableStyleId>
              </a:tblPr>
              <a:tblGrid>
                <a:gridCol w="3189992">
                  <a:extLst>
                    <a:ext uri="{9D8B030D-6E8A-4147-A177-3AD203B41FA5}">
                      <a16:colId xmlns:a16="http://schemas.microsoft.com/office/drawing/2014/main" val="734262638"/>
                    </a:ext>
                  </a:extLst>
                </a:gridCol>
                <a:gridCol w="5039607">
                  <a:extLst>
                    <a:ext uri="{9D8B030D-6E8A-4147-A177-3AD203B41FA5}">
                      <a16:colId xmlns:a16="http://schemas.microsoft.com/office/drawing/2014/main" val="4121954506"/>
                    </a:ext>
                  </a:extLst>
                </a:gridCol>
              </a:tblGrid>
              <a:tr h="309510">
                <a:tc>
                  <a:txBody>
                    <a:bodyPr/>
                    <a:lstStyle/>
                    <a:p>
                      <a:pPr marL="0" marR="0">
                        <a:spcBef>
                          <a:spcPts val="0"/>
                        </a:spcBef>
                        <a:spcAft>
                          <a:spcPts val="0"/>
                        </a:spcAft>
                      </a:pPr>
                      <a:r>
                        <a:rPr lang="en-US" sz="1500" dirty="0">
                          <a:effectLst/>
                        </a:rPr>
                        <a:t>Device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500" dirty="0">
                          <a:effectLst/>
                        </a:rPr>
                        <a:t>Product Description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4742713"/>
                  </a:ext>
                </a:extLst>
              </a:tr>
              <a:tr h="442128">
                <a:tc>
                  <a:txBody>
                    <a:bodyPr/>
                    <a:lstStyle/>
                    <a:p>
                      <a:pPr marL="0" marR="0">
                        <a:spcBef>
                          <a:spcPts val="0"/>
                        </a:spcBef>
                        <a:spcAft>
                          <a:spcPts val="0"/>
                        </a:spcAft>
                      </a:pPr>
                      <a:r>
                        <a:rPr lang="en-US" sz="1400" dirty="0">
                          <a:effectLst/>
                        </a:rPr>
                        <a:t>PriMatrix® Dermal Repair</a:t>
                      </a:r>
                      <a:r>
                        <a:rPr lang="en-US" sz="1400" spc="-235" dirty="0">
                          <a:effectLst/>
                        </a:rPr>
                        <a:t> </a:t>
                      </a:r>
                      <a:r>
                        <a:rPr lang="en-US" sz="1400" dirty="0">
                          <a:effectLst/>
                        </a:rPr>
                        <a:t>Scaffold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73025">
                        <a:lnSpc>
                          <a:spcPts val="1030"/>
                        </a:lnSpc>
                        <a:spcBef>
                          <a:spcPts val="0"/>
                        </a:spcBef>
                        <a:spcAft>
                          <a:spcPts val="0"/>
                        </a:spcAft>
                      </a:pPr>
                      <a:r>
                        <a:rPr lang="en-US" sz="1400" dirty="0">
                          <a:effectLst/>
                        </a:rPr>
                        <a:t>PriMatrix Dermal Repair Scaffold is derived from fetal</a:t>
                      </a:r>
                      <a:r>
                        <a:rPr lang="en-US" sz="1400" spc="-235" dirty="0">
                          <a:effectLst/>
                        </a:rPr>
                        <a:t> </a:t>
                      </a:r>
                      <a:r>
                        <a:rPr lang="en-US" sz="1400" dirty="0">
                          <a:effectLst/>
                        </a:rPr>
                        <a:t>bovine dermis.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9381391"/>
                  </a:ext>
                </a:extLst>
              </a:tr>
              <a:tr h="833959">
                <a:tc>
                  <a:txBody>
                    <a:bodyPr/>
                    <a:lstStyle/>
                    <a:p>
                      <a:pPr marL="0" marR="0" algn="l" defTabSz="914400" rtl="0" eaLnBrk="1" latinLnBrk="0" hangingPunct="1">
                        <a:lnSpc>
                          <a:spcPts val="1030"/>
                        </a:lnSpc>
                        <a:spcBef>
                          <a:spcPts val="0"/>
                        </a:spcBef>
                        <a:spcAft>
                          <a:spcPts val="0"/>
                        </a:spcAft>
                      </a:pPr>
                      <a:r>
                        <a:rPr lang="en-US" sz="1400" b="1" kern="1200" dirty="0">
                          <a:solidFill>
                            <a:schemeClr val="lt1"/>
                          </a:solidFill>
                          <a:effectLst/>
                          <a:latin typeface="+mn-lt"/>
                          <a:ea typeface="+mn-ea"/>
                          <a:cs typeface="+mn-cs"/>
                        </a:rPr>
                        <a:t>Integra® Matrix Wound</a:t>
                      </a:r>
                    </a:p>
                    <a:p>
                      <a:pPr marL="0" marR="0" algn="l" defTabSz="914400" rtl="0" eaLnBrk="1" latinLnBrk="0" hangingPunct="1">
                        <a:spcBef>
                          <a:spcPts val="0"/>
                        </a:spcBef>
                        <a:spcAft>
                          <a:spcPts val="0"/>
                        </a:spcAft>
                      </a:pPr>
                      <a:r>
                        <a:rPr lang="en-US" sz="1400" b="1" kern="1200" dirty="0">
                          <a:solidFill>
                            <a:schemeClr val="lt1"/>
                          </a:solidFill>
                          <a:effectLst/>
                          <a:latin typeface="+mn-lt"/>
                          <a:ea typeface="+mn-ea"/>
                          <a:cs typeface="+mn-cs"/>
                        </a:rPr>
                        <a:t>Dressing; originally Avagen wound dressing</a:t>
                      </a:r>
                    </a:p>
                  </a:txBody>
                  <a:tcPr marL="68580" marR="68580" marT="0" marB="0" anchor="ctr"/>
                </a:tc>
                <a:tc>
                  <a:txBody>
                    <a:bodyPr/>
                    <a:lstStyle/>
                    <a:p>
                      <a:pPr marL="0" marR="0">
                        <a:lnSpc>
                          <a:spcPts val="1030"/>
                        </a:lnSpc>
                        <a:spcBef>
                          <a:spcPts val="0"/>
                        </a:spcBef>
                        <a:spcAft>
                          <a:spcPts val="0"/>
                        </a:spcAft>
                      </a:pPr>
                      <a:r>
                        <a:rPr lang="en-US" sz="1400" dirty="0">
                          <a:effectLst/>
                        </a:rPr>
                        <a:t>Integra</a:t>
                      </a:r>
                      <a:r>
                        <a:rPr lang="en-US" sz="1400" spc="-40" dirty="0">
                          <a:effectLst/>
                        </a:rPr>
                        <a:t> </a:t>
                      </a:r>
                      <a:r>
                        <a:rPr lang="en-US" sz="1400" dirty="0">
                          <a:effectLst/>
                        </a:rPr>
                        <a:t>Wound Matrix</a:t>
                      </a:r>
                      <a:r>
                        <a:rPr lang="en-US" sz="1400" spc="-25" dirty="0">
                          <a:effectLst/>
                        </a:rPr>
                        <a:t> </a:t>
                      </a:r>
                      <a:r>
                        <a:rPr lang="en-US" sz="1400" dirty="0">
                          <a:effectLst/>
                        </a:rPr>
                        <a:t>is</a:t>
                      </a:r>
                      <a:r>
                        <a:rPr lang="en-US" sz="1400" spc="5" dirty="0">
                          <a:effectLst/>
                        </a:rPr>
                        <a:t> </a:t>
                      </a:r>
                      <a:r>
                        <a:rPr lang="en-US" sz="1400" dirty="0">
                          <a:effectLst/>
                        </a:rPr>
                        <a:t>composed</a:t>
                      </a:r>
                      <a:r>
                        <a:rPr lang="en-US" sz="1400" spc="-15" dirty="0">
                          <a:effectLst/>
                        </a:rPr>
                        <a:t> </a:t>
                      </a:r>
                      <a:r>
                        <a:rPr lang="en-US" sz="1400" dirty="0">
                          <a:effectLst/>
                        </a:rPr>
                        <a:t>of</a:t>
                      </a:r>
                      <a:r>
                        <a:rPr lang="en-US" sz="1400" spc="-5" dirty="0">
                          <a:effectLst/>
                        </a:rPr>
                        <a:t> </a:t>
                      </a:r>
                      <a:r>
                        <a:rPr lang="en-US" sz="1400" dirty="0">
                          <a:effectLst/>
                        </a:rPr>
                        <a:t>a</a:t>
                      </a:r>
                      <a:r>
                        <a:rPr lang="en-US" sz="1400" spc="-15" dirty="0">
                          <a:effectLst/>
                        </a:rPr>
                        <a:t> </a:t>
                      </a:r>
                      <a:r>
                        <a:rPr lang="en-US" sz="1400" dirty="0">
                          <a:effectLst/>
                        </a:rPr>
                        <a:t>porous</a:t>
                      </a:r>
                      <a:r>
                        <a:rPr lang="en-US" sz="1400" spc="-10" dirty="0">
                          <a:effectLst/>
                        </a:rPr>
                        <a:t> </a:t>
                      </a:r>
                      <a:r>
                        <a:rPr lang="en-US" sz="1400" dirty="0">
                          <a:effectLst/>
                        </a:rPr>
                        <a:t>matrix</a:t>
                      </a:r>
                    </a:p>
                    <a:p>
                      <a:pPr marL="0" marR="0">
                        <a:spcBef>
                          <a:spcPts val="0"/>
                        </a:spcBef>
                        <a:spcAft>
                          <a:spcPts val="0"/>
                        </a:spcAft>
                      </a:pPr>
                      <a:r>
                        <a:rPr lang="en-US" sz="1400" dirty="0">
                          <a:effectLst/>
                        </a:rPr>
                        <a:t>of cross-linked bovine tendon collagen and</a:t>
                      </a:r>
                      <a:r>
                        <a:rPr lang="en-US" sz="1400" spc="-235" dirty="0">
                          <a:effectLst/>
                        </a:rPr>
                        <a:t> </a:t>
                      </a:r>
                      <a:r>
                        <a:rPr lang="en-US" sz="1400" dirty="0">
                          <a:effectLst/>
                        </a:rPr>
                        <a:t>glycosaminoglycan.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7331133"/>
                  </a:ext>
                </a:extLst>
              </a:tr>
              <a:tr h="928532">
                <a:tc>
                  <a:txBody>
                    <a:bodyPr/>
                    <a:lstStyle/>
                    <a:p>
                      <a:pPr marL="0" marR="0">
                        <a:spcBef>
                          <a:spcPts val="0"/>
                        </a:spcBef>
                        <a:spcAft>
                          <a:spcPts val="0"/>
                        </a:spcAft>
                      </a:pPr>
                      <a:r>
                        <a:rPr lang="en-US" sz="1400" dirty="0">
                          <a:effectLst/>
                        </a:rPr>
                        <a:t>Omega3 Wound (originally</a:t>
                      </a:r>
                      <a:r>
                        <a:rPr lang="en-US" sz="1400" spc="-235" dirty="0">
                          <a:effectLst/>
                        </a:rPr>
                        <a:t> </a:t>
                      </a:r>
                      <a:r>
                        <a:rPr lang="en-US" sz="1400" dirty="0">
                          <a:effectLst/>
                        </a:rPr>
                        <a:t>Merigen</a:t>
                      </a:r>
                      <a:r>
                        <a:rPr lang="en-US" sz="1400" spc="-10" dirty="0">
                          <a:effectLst/>
                        </a:rPr>
                        <a:t> </a:t>
                      </a:r>
                      <a:r>
                        <a:rPr lang="en-US" sz="1400" dirty="0">
                          <a:effectLst/>
                        </a:rPr>
                        <a:t>wound</a:t>
                      </a:r>
                      <a:r>
                        <a:rPr lang="en-US" sz="1400" spc="-5" dirty="0">
                          <a:effectLst/>
                        </a:rPr>
                        <a:t> </a:t>
                      </a:r>
                      <a:r>
                        <a:rPr lang="en-US" sz="1400" dirty="0">
                          <a:effectLst/>
                        </a:rPr>
                        <a:t>dressing)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The Kerecis MariGen Wound Dressing is processed</a:t>
                      </a:r>
                      <a:r>
                        <a:rPr lang="en-US" sz="1400" spc="-235" dirty="0">
                          <a:effectLst/>
                        </a:rPr>
                        <a:t>       </a:t>
                      </a:r>
                      <a:r>
                        <a:rPr lang="en-US" sz="1400" dirty="0">
                          <a:effectLst/>
                        </a:rPr>
                        <a:t>fish dermal matrix composed of fish collagen and is</a:t>
                      </a:r>
                      <a:r>
                        <a:rPr lang="en-US" sz="1400" spc="5" dirty="0">
                          <a:effectLst/>
                        </a:rPr>
                        <a:t> </a:t>
                      </a:r>
                      <a:r>
                        <a:rPr lang="en-US" sz="1400" dirty="0">
                          <a:effectLst/>
                        </a:rPr>
                        <a:t>supplied</a:t>
                      </a:r>
                      <a:r>
                        <a:rPr lang="en-US" sz="1400" spc="-5" dirty="0">
                          <a:effectLst/>
                        </a:rPr>
                        <a:t> </a:t>
                      </a:r>
                      <a:r>
                        <a:rPr lang="en-US" sz="1400" dirty="0">
                          <a:effectLst/>
                        </a:rPr>
                        <a:t>as</a:t>
                      </a:r>
                      <a:r>
                        <a:rPr lang="en-US" sz="1400" spc="5" dirty="0">
                          <a:effectLst/>
                        </a:rPr>
                        <a:t> </a:t>
                      </a:r>
                      <a:r>
                        <a:rPr lang="en-US" sz="1400" dirty="0">
                          <a:effectLst/>
                        </a:rPr>
                        <a:t>a</a:t>
                      </a:r>
                      <a:r>
                        <a:rPr lang="en-US" sz="1400" spc="-15" dirty="0">
                          <a:effectLst/>
                        </a:rPr>
                        <a:t> </a:t>
                      </a:r>
                      <a:r>
                        <a:rPr lang="en-US" sz="1400" dirty="0">
                          <a:effectLst/>
                        </a:rPr>
                        <a:t>sterile</a:t>
                      </a:r>
                      <a:r>
                        <a:rPr lang="en-US" sz="1400" spc="-10" dirty="0">
                          <a:effectLst/>
                        </a:rPr>
                        <a:t> </a:t>
                      </a:r>
                      <a:r>
                        <a:rPr lang="en-US" sz="1400" dirty="0">
                          <a:effectLst/>
                        </a:rPr>
                        <a:t>intact</a:t>
                      </a:r>
                      <a:r>
                        <a:rPr lang="en-US" sz="1400" spc="-5" dirty="0">
                          <a:effectLst/>
                        </a:rPr>
                        <a:t> </a:t>
                      </a:r>
                      <a:r>
                        <a:rPr lang="en-US" sz="1400" dirty="0">
                          <a:effectLst/>
                        </a:rPr>
                        <a:t>or</a:t>
                      </a:r>
                      <a:r>
                        <a:rPr lang="en-US" sz="1400" spc="-25" dirty="0">
                          <a:effectLst/>
                        </a:rPr>
                        <a:t> </a:t>
                      </a:r>
                      <a:r>
                        <a:rPr lang="en-US" sz="1400" dirty="0">
                          <a:effectLst/>
                        </a:rPr>
                        <a:t>meshed</a:t>
                      </a:r>
                      <a:r>
                        <a:rPr lang="en-US" sz="1400" spc="-15" dirty="0">
                          <a:effectLst/>
                        </a:rPr>
                        <a:t> </a:t>
                      </a:r>
                      <a:r>
                        <a:rPr lang="en-US" sz="1400" dirty="0">
                          <a:effectLst/>
                        </a:rPr>
                        <a:t>sheet.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573620"/>
                  </a:ext>
                </a:extLst>
              </a:tr>
              <a:tr h="524448">
                <a:tc>
                  <a:txBody>
                    <a:bodyPr/>
                    <a:lstStyle/>
                    <a:p>
                      <a:pPr marL="0" marR="0">
                        <a:spcBef>
                          <a:spcPts val="0"/>
                        </a:spcBef>
                        <a:spcAft>
                          <a:spcPts val="0"/>
                        </a:spcAft>
                      </a:pPr>
                      <a:r>
                        <a:rPr lang="en-US" sz="1400" dirty="0">
                          <a:effectLst/>
                        </a:rPr>
                        <a:t>Oasis®</a:t>
                      </a:r>
                      <a:r>
                        <a:rPr lang="en-US" sz="1400" spc="-30" dirty="0">
                          <a:effectLst/>
                        </a:rPr>
                        <a:t> </a:t>
                      </a:r>
                      <a:r>
                        <a:rPr lang="en-US" sz="1400" dirty="0">
                          <a:effectLst/>
                        </a:rPr>
                        <a:t>Wound</a:t>
                      </a:r>
                      <a:r>
                        <a:rPr lang="en-US" sz="1400" spc="5" dirty="0">
                          <a:effectLst/>
                        </a:rPr>
                        <a:t> </a:t>
                      </a:r>
                      <a:r>
                        <a:rPr lang="en-US" sz="1400" dirty="0">
                          <a:effectLst/>
                        </a:rPr>
                        <a:t>Matrix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030"/>
                        </a:lnSpc>
                        <a:spcBef>
                          <a:spcPts val="0"/>
                        </a:spcBef>
                        <a:spcAft>
                          <a:spcPts val="0"/>
                        </a:spcAft>
                      </a:pPr>
                      <a:r>
                        <a:rPr lang="en-US" sz="1400" dirty="0">
                          <a:effectLst/>
                        </a:rPr>
                        <a:t>Oasis</a:t>
                      </a:r>
                      <a:r>
                        <a:rPr lang="en-US" sz="1400" spc="-10" dirty="0">
                          <a:effectLst/>
                        </a:rPr>
                        <a:t> </a:t>
                      </a:r>
                      <a:r>
                        <a:rPr lang="en-US" sz="1400" dirty="0">
                          <a:effectLst/>
                        </a:rPr>
                        <a:t>Matrix</a:t>
                      </a:r>
                      <a:r>
                        <a:rPr lang="en-US" sz="1400" spc="-30" dirty="0">
                          <a:effectLst/>
                        </a:rPr>
                        <a:t> </a:t>
                      </a:r>
                      <a:r>
                        <a:rPr lang="en-US" sz="1400" dirty="0">
                          <a:effectLst/>
                        </a:rPr>
                        <a:t>products</a:t>
                      </a:r>
                      <a:r>
                        <a:rPr lang="en-US" sz="1400" spc="-5" dirty="0">
                          <a:effectLst/>
                        </a:rPr>
                        <a:t> </a:t>
                      </a:r>
                      <a:r>
                        <a:rPr lang="en-US" sz="1400" dirty="0">
                          <a:effectLst/>
                        </a:rPr>
                        <a:t>are</a:t>
                      </a:r>
                      <a:r>
                        <a:rPr lang="en-US" sz="1400" spc="-25" dirty="0">
                          <a:effectLst/>
                        </a:rPr>
                        <a:t> </a:t>
                      </a:r>
                      <a:r>
                        <a:rPr lang="en-US" sz="1400" dirty="0">
                          <a:effectLst/>
                        </a:rPr>
                        <a:t>naturally</a:t>
                      </a:r>
                      <a:r>
                        <a:rPr lang="en-US" sz="1400" spc="-15" dirty="0">
                          <a:effectLst/>
                        </a:rPr>
                        <a:t> </a:t>
                      </a:r>
                      <a:r>
                        <a:rPr lang="en-US" sz="1400" dirty="0">
                          <a:effectLst/>
                        </a:rPr>
                        <a:t>derived</a:t>
                      </a:r>
                      <a:r>
                        <a:rPr lang="en-US" sz="1400" spc="-5" dirty="0">
                          <a:effectLst/>
                        </a:rPr>
                        <a:t> </a:t>
                      </a:r>
                      <a:r>
                        <a:rPr lang="en-US" sz="1400" dirty="0">
                          <a:effectLst/>
                        </a:rPr>
                        <a:t>scaffolds</a:t>
                      </a:r>
                      <a:r>
                        <a:rPr lang="en-US" sz="1400" spc="-10" dirty="0">
                          <a:effectLst/>
                        </a:rPr>
                        <a:t> </a:t>
                      </a:r>
                      <a:r>
                        <a:rPr lang="en-US" sz="1400" dirty="0">
                          <a:effectLst/>
                        </a:rPr>
                        <a:t>of</a:t>
                      </a:r>
                    </a:p>
                    <a:p>
                      <a:pPr marL="0" marR="0">
                        <a:spcBef>
                          <a:spcPts val="0"/>
                        </a:spcBef>
                        <a:spcAft>
                          <a:spcPts val="0"/>
                        </a:spcAft>
                      </a:pPr>
                      <a:r>
                        <a:rPr lang="en-US" sz="1400" dirty="0">
                          <a:effectLst/>
                        </a:rPr>
                        <a:t>ECM, composed of porcine small intestinal</a:t>
                      </a:r>
                      <a:r>
                        <a:rPr lang="en-US" sz="1400" spc="-235" dirty="0">
                          <a:effectLst/>
                        </a:rPr>
                        <a:t> </a:t>
                      </a:r>
                      <a:r>
                        <a:rPr lang="en-US" sz="1400" dirty="0">
                          <a:effectLst/>
                        </a:rPr>
                        <a:t>submucosa.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998400"/>
                  </a:ext>
                </a:extLst>
              </a:tr>
              <a:tr h="619022">
                <a:tc>
                  <a:txBody>
                    <a:bodyPr/>
                    <a:lstStyle/>
                    <a:p>
                      <a:pPr marL="0" marR="0">
                        <a:spcBef>
                          <a:spcPts val="0"/>
                        </a:spcBef>
                        <a:spcAft>
                          <a:spcPts val="0"/>
                        </a:spcAft>
                      </a:pPr>
                      <a:r>
                        <a:rPr lang="en-US" sz="1400" dirty="0">
                          <a:effectLst/>
                        </a:rPr>
                        <a:t>PuraPly®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PuraPly Antimicrobial Wound Matrix consists of a</a:t>
                      </a:r>
                      <a:r>
                        <a:rPr lang="en-US" sz="1400" spc="-235" dirty="0">
                          <a:effectLst/>
                        </a:rPr>
                        <a:t> </a:t>
                      </a:r>
                      <a:r>
                        <a:rPr lang="en-US" sz="1400" dirty="0">
                          <a:effectLst/>
                        </a:rPr>
                        <a:t>collagen sheet coated with 0.1% polyhex-</a:t>
                      </a:r>
                      <a:r>
                        <a:rPr lang="en-US" sz="1400" spc="5" dirty="0">
                          <a:effectLst/>
                        </a:rPr>
                        <a:t> </a:t>
                      </a:r>
                      <a:r>
                        <a:rPr lang="en-US" sz="1400" dirty="0">
                          <a:effectLst/>
                        </a:rPr>
                        <a:t>methylene biguanide hydrochloride.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1282017"/>
                  </a:ext>
                </a:extLst>
              </a:tr>
            </a:tbl>
          </a:graphicData>
        </a:graphic>
      </p:graphicFrame>
    </p:spTree>
    <p:extLst>
      <p:ext uri="{BB962C8B-B14F-4D97-AF65-F5344CB8AC3E}">
        <p14:creationId xmlns:p14="http://schemas.microsoft.com/office/powerpoint/2010/main" val="331771445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D310-8F2D-804F-9C81-B8D9C0966080}"/>
              </a:ext>
            </a:extLst>
          </p:cNvPr>
          <p:cNvSpPr>
            <a:spLocks noGrp="1"/>
          </p:cNvSpPr>
          <p:nvPr>
            <p:ph type="title"/>
          </p:nvPr>
        </p:nvSpPr>
        <p:spPr>
          <a:xfrm>
            <a:off x="457200" y="135638"/>
            <a:ext cx="8229600" cy="912111"/>
          </a:xfrm>
        </p:spPr>
        <p:txBody>
          <a:bodyPr/>
          <a:lstStyle/>
          <a:p>
            <a:r>
              <a:rPr lang="en-US" sz="2800" dirty="0"/>
              <a:t>Skin Substitutes – </a:t>
            </a:r>
            <a:r>
              <a:rPr lang="en-US" dirty="0"/>
              <a:t>HCT/Ps under PHS 361</a:t>
            </a:r>
          </a:p>
        </p:txBody>
      </p:sp>
      <p:sp>
        <p:nvSpPr>
          <p:cNvPr id="3" name="Content Placeholder 2">
            <a:extLst>
              <a:ext uri="{FF2B5EF4-FFF2-40B4-BE49-F238E27FC236}">
                <a16:creationId xmlns:a16="http://schemas.microsoft.com/office/drawing/2014/main" id="{67FD47B5-8D22-AC48-8F64-E86AA0B804EE}"/>
              </a:ext>
            </a:extLst>
          </p:cNvPr>
          <p:cNvSpPr>
            <a:spLocks noGrp="1"/>
          </p:cNvSpPr>
          <p:nvPr>
            <p:ph idx="1"/>
          </p:nvPr>
        </p:nvSpPr>
        <p:spPr>
          <a:xfrm>
            <a:off x="152400" y="971550"/>
            <a:ext cx="8839200" cy="3657600"/>
          </a:xfrm>
        </p:spPr>
        <p:txBody>
          <a:bodyPr/>
          <a:lstStyle/>
          <a:p>
            <a:r>
              <a:rPr lang="en-US" dirty="0"/>
              <a:t>PHS 361 created a unified registration and listing system for establishments that manufacture Human Cell, Tissue and Cellular &amp; Tissue Based Products (HCT/Ps) and established donor eligibility, current good tissue practice, and other procedures to prevent the introduction, transmission, and spread of communicable diseases by HCT/Ps</a:t>
            </a:r>
          </a:p>
          <a:p>
            <a:r>
              <a:rPr lang="en-US" dirty="0"/>
              <a:t>FDA issued Guidance in 2017 for manufacturers titled Regulatory Considerations for Human Cells, Tissues, and Cellular and Tissue-Based Products: Minimal Manipulation and Homologous Use</a:t>
            </a:r>
          </a:p>
        </p:txBody>
      </p:sp>
    </p:spTree>
    <p:extLst>
      <p:ext uri="{BB962C8B-B14F-4D97-AF65-F5344CB8AC3E}">
        <p14:creationId xmlns:p14="http://schemas.microsoft.com/office/powerpoint/2010/main" val="207820661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BBB7-F81A-9F42-BBB8-FC0E0DBEFFCC}"/>
              </a:ext>
            </a:extLst>
          </p:cNvPr>
          <p:cNvSpPr>
            <a:spLocks noGrp="1"/>
          </p:cNvSpPr>
          <p:nvPr>
            <p:ph type="title"/>
          </p:nvPr>
        </p:nvSpPr>
        <p:spPr/>
        <p:txBody>
          <a:bodyPr/>
          <a:lstStyle/>
          <a:p>
            <a:r>
              <a:rPr lang="en-US" sz="3200" dirty="0"/>
              <a:t>Skin Substitutes – </a:t>
            </a:r>
            <a:r>
              <a:rPr lang="en-US" dirty="0"/>
              <a:t>HCT/Ps - PHS 361 Examples</a:t>
            </a:r>
          </a:p>
        </p:txBody>
      </p:sp>
      <p:graphicFrame>
        <p:nvGraphicFramePr>
          <p:cNvPr id="7" name="Content Placeholder 6">
            <a:extLst>
              <a:ext uri="{FF2B5EF4-FFF2-40B4-BE49-F238E27FC236}">
                <a16:creationId xmlns:a16="http://schemas.microsoft.com/office/drawing/2014/main" id="{CD96B3B6-1C3A-A447-AE1F-2852A0A3EA86}"/>
              </a:ext>
            </a:extLst>
          </p:cNvPr>
          <p:cNvGraphicFramePr>
            <a:graphicFrameLocks noGrp="1"/>
          </p:cNvGraphicFramePr>
          <p:nvPr>
            <p:ph idx="1"/>
            <p:extLst>
              <p:ext uri="{D42A27DB-BD31-4B8C-83A1-F6EECF244321}">
                <p14:modId xmlns:p14="http://schemas.microsoft.com/office/powerpoint/2010/main" val="723141116"/>
              </p:ext>
            </p:extLst>
          </p:nvPr>
        </p:nvGraphicFramePr>
        <p:xfrm>
          <a:off x="457200" y="895351"/>
          <a:ext cx="8229599" cy="3459904"/>
        </p:xfrm>
        <a:graphic>
          <a:graphicData uri="http://schemas.openxmlformats.org/drawingml/2006/table">
            <a:tbl>
              <a:tblPr firstRow="1" firstCol="1" bandRow="1">
                <a:tableStyleId>{5C22544A-7EE6-4342-B048-85BDC9FD1C3A}</a:tableStyleId>
              </a:tblPr>
              <a:tblGrid>
                <a:gridCol w="3189992">
                  <a:extLst>
                    <a:ext uri="{9D8B030D-6E8A-4147-A177-3AD203B41FA5}">
                      <a16:colId xmlns:a16="http://schemas.microsoft.com/office/drawing/2014/main" val="331932485"/>
                    </a:ext>
                  </a:extLst>
                </a:gridCol>
                <a:gridCol w="5039607">
                  <a:extLst>
                    <a:ext uri="{9D8B030D-6E8A-4147-A177-3AD203B41FA5}">
                      <a16:colId xmlns:a16="http://schemas.microsoft.com/office/drawing/2014/main" val="2204489682"/>
                    </a:ext>
                  </a:extLst>
                </a:gridCol>
              </a:tblGrid>
              <a:tr h="331582">
                <a:tc>
                  <a:txBody>
                    <a:bodyPr/>
                    <a:lstStyle/>
                    <a:p>
                      <a:pPr marL="0" marR="0">
                        <a:lnSpc>
                          <a:spcPct val="100000"/>
                        </a:lnSpc>
                        <a:spcBef>
                          <a:spcPts val="0"/>
                        </a:spcBef>
                        <a:spcAft>
                          <a:spcPts val="0"/>
                        </a:spcAft>
                      </a:pPr>
                      <a:r>
                        <a:rPr lang="en-US" sz="1600" dirty="0">
                          <a:effectLst/>
                          <a:latin typeface="+mj-lt"/>
                        </a:rPr>
                        <a:t>Device</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600" dirty="0">
                          <a:effectLst/>
                          <a:latin typeface="+mj-lt"/>
                        </a:rPr>
                        <a:t>Product Description</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7438481"/>
                  </a:ext>
                </a:extLst>
              </a:tr>
              <a:tr h="844243">
                <a:tc>
                  <a:txBody>
                    <a:bodyPr/>
                    <a:lstStyle/>
                    <a:p>
                      <a:pPr marL="0" marR="0">
                        <a:lnSpc>
                          <a:spcPct val="100000"/>
                        </a:lnSpc>
                        <a:spcBef>
                          <a:spcPts val="0"/>
                        </a:spcBef>
                        <a:spcAft>
                          <a:spcPts val="0"/>
                        </a:spcAft>
                      </a:pPr>
                      <a:r>
                        <a:rPr lang="en-US" sz="1500" dirty="0">
                          <a:effectLst/>
                          <a:latin typeface="+mj-lt"/>
                        </a:rPr>
                        <a:t>Amnioband Allograft Placental Matrix</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54610" marR="0">
                        <a:lnSpc>
                          <a:spcPct val="100000"/>
                        </a:lnSpc>
                        <a:spcBef>
                          <a:spcPts val="0"/>
                        </a:spcBef>
                        <a:spcAft>
                          <a:spcPts val="0"/>
                        </a:spcAft>
                      </a:pPr>
                      <a:r>
                        <a:rPr lang="en-US" sz="1500" dirty="0">
                          <a:effectLst/>
                          <a:latin typeface="+mj-lt"/>
                        </a:rPr>
                        <a:t>AmnioBand is a minimally processed dehydrated human allograft which retains the structural properties of the extracellular matrix.</a:t>
                      </a:r>
                      <a:endParaRPr lang="en-US" sz="1100" dirty="0">
                        <a:effectLst/>
                        <a:latin typeface="+mj-lt"/>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854102"/>
                  </a:ext>
                </a:extLst>
              </a:tr>
              <a:tr h="396841">
                <a:tc>
                  <a:txBody>
                    <a:bodyPr/>
                    <a:lstStyle/>
                    <a:p>
                      <a:pPr marL="0" marR="0">
                        <a:lnSpc>
                          <a:spcPct val="100000"/>
                        </a:lnSpc>
                        <a:spcBef>
                          <a:spcPts val="0"/>
                        </a:spcBef>
                        <a:spcAft>
                          <a:spcPts val="0"/>
                        </a:spcAft>
                      </a:pPr>
                      <a:r>
                        <a:rPr lang="en-US" sz="1500" dirty="0">
                          <a:effectLst/>
                          <a:latin typeface="+mj-lt"/>
                        </a:rPr>
                        <a:t>AlloPatch HD Acelluar  Dermal Matrix</a:t>
                      </a:r>
                    </a:p>
                  </a:txBody>
                  <a:tcPr marL="68580" marR="68580" marT="0" marB="0" anchor="ctr"/>
                </a:tc>
                <a:tc>
                  <a:txBody>
                    <a:bodyPr/>
                    <a:lstStyle/>
                    <a:p>
                      <a:pPr marL="0" marR="73025">
                        <a:lnSpc>
                          <a:spcPct val="100000"/>
                        </a:lnSpc>
                        <a:spcBef>
                          <a:spcPts val="0"/>
                        </a:spcBef>
                        <a:spcAft>
                          <a:spcPts val="0"/>
                        </a:spcAft>
                      </a:pPr>
                      <a:r>
                        <a:rPr lang="en-US" sz="1500" dirty="0">
                          <a:effectLst/>
                          <a:latin typeface="+mj-lt"/>
                        </a:rPr>
                        <a:t>AlloPatch HD is human allograft skin</a:t>
                      </a:r>
                      <a:endParaRPr lang="en-US" sz="1100" dirty="0">
                        <a:effectLst/>
                        <a:latin typeface="+mj-lt"/>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3046216"/>
                  </a:ext>
                </a:extLst>
              </a:tr>
              <a:tr h="440935">
                <a:tc>
                  <a:txBody>
                    <a:bodyPr/>
                    <a:lstStyle/>
                    <a:p>
                      <a:pPr marL="0" marR="0">
                        <a:lnSpc>
                          <a:spcPct val="100000"/>
                        </a:lnSpc>
                        <a:spcBef>
                          <a:spcPts val="0"/>
                        </a:spcBef>
                        <a:spcAft>
                          <a:spcPts val="0"/>
                        </a:spcAft>
                      </a:pPr>
                      <a:r>
                        <a:rPr lang="en-US" sz="1500" dirty="0">
                          <a:effectLst/>
                          <a:latin typeface="+mj-lt"/>
                        </a:rPr>
                        <a:t>Epifix</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73025">
                        <a:lnSpc>
                          <a:spcPct val="100000"/>
                        </a:lnSpc>
                        <a:spcBef>
                          <a:spcPts val="0"/>
                        </a:spcBef>
                        <a:spcAft>
                          <a:spcPts val="0"/>
                        </a:spcAft>
                      </a:pPr>
                      <a:r>
                        <a:rPr lang="en-US" sz="1500" dirty="0">
                          <a:effectLst/>
                          <a:latin typeface="+mj-lt"/>
                        </a:rPr>
                        <a:t>Epifix is a dehydrated human amnion/chorion</a:t>
                      </a:r>
                      <a:r>
                        <a:rPr lang="en-US" sz="1500" spc="-235" dirty="0">
                          <a:effectLst/>
                          <a:latin typeface="+mj-lt"/>
                        </a:rPr>
                        <a:t> </a:t>
                      </a:r>
                      <a:r>
                        <a:rPr lang="en-US" sz="1500" dirty="0">
                          <a:effectLst/>
                          <a:latin typeface="+mj-lt"/>
                        </a:rPr>
                        <a:t>membrane</a:t>
                      </a:r>
                      <a:r>
                        <a:rPr lang="en-US" sz="1500" spc="-15" dirty="0">
                          <a:effectLst/>
                          <a:latin typeface="+mj-lt"/>
                        </a:rPr>
                        <a:t> </a:t>
                      </a:r>
                      <a:r>
                        <a:rPr lang="en-US" sz="1500" dirty="0">
                          <a:effectLst/>
                          <a:latin typeface="+mj-lt"/>
                        </a:rPr>
                        <a:t>allograft.</a:t>
                      </a:r>
                      <a:endParaRPr lang="en-US" sz="1100" dirty="0">
                        <a:effectLst/>
                        <a:latin typeface="+mj-lt"/>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4175378"/>
                  </a:ext>
                </a:extLst>
              </a:tr>
              <a:tr h="396841">
                <a:tc>
                  <a:txBody>
                    <a:bodyPr/>
                    <a:lstStyle/>
                    <a:p>
                      <a:pPr marL="0" marR="0">
                        <a:lnSpc>
                          <a:spcPct val="100000"/>
                        </a:lnSpc>
                        <a:spcBef>
                          <a:spcPts val="0"/>
                        </a:spcBef>
                        <a:spcAft>
                          <a:spcPts val="0"/>
                        </a:spcAft>
                      </a:pPr>
                      <a:r>
                        <a:rPr lang="en-US" sz="1500" dirty="0">
                          <a:effectLst/>
                          <a:latin typeface="+mj-lt"/>
                        </a:rPr>
                        <a:t>Grafix</a:t>
                      </a:r>
                    </a:p>
                    <a:p>
                      <a:pPr marL="0" marR="0">
                        <a:lnSpc>
                          <a:spcPct val="100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500" dirty="0">
                          <a:effectLst/>
                          <a:latin typeface="+mj-lt"/>
                        </a:rPr>
                        <a:t>Grafix</a:t>
                      </a:r>
                      <a:r>
                        <a:rPr lang="en-US" sz="1500" spc="-30" dirty="0">
                          <a:effectLst/>
                          <a:latin typeface="+mj-lt"/>
                        </a:rPr>
                        <a:t> </a:t>
                      </a:r>
                      <a:r>
                        <a:rPr lang="en-US" sz="1500" dirty="0">
                          <a:effectLst/>
                          <a:latin typeface="+mj-lt"/>
                        </a:rPr>
                        <a:t>is</a:t>
                      </a:r>
                      <a:r>
                        <a:rPr lang="en-US" sz="1500" spc="-5" dirty="0">
                          <a:effectLst/>
                          <a:latin typeface="+mj-lt"/>
                        </a:rPr>
                        <a:t> </a:t>
                      </a:r>
                      <a:r>
                        <a:rPr lang="en-US" sz="1500" dirty="0">
                          <a:effectLst/>
                          <a:latin typeface="+mj-lt"/>
                        </a:rPr>
                        <a:t>a</a:t>
                      </a:r>
                      <a:r>
                        <a:rPr lang="en-US" sz="1500" spc="-10" dirty="0">
                          <a:effectLst/>
                          <a:latin typeface="+mj-lt"/>
                        </a:rPr>
                        <a:t> </a:t>
                      </a:r>
                      <a:r>
                        <a:rPr lang="en-US" sz="1500" dirty="0">
                          <a:effectLst/>
                          <a:latin typeface="+mj-lt"/>
                        </a:rPr>
                        <a:t>cryopreserved</a:t>
                      </a:r>
                      <a:r>
                        <a:rPr lang="en-US" sz="1500" spc="-20" dirty="0">
                          <a:effectLst/>
                          <a:latin typeface="+mj-lt"/>
                        </a:rPr>
                        <a:t> </a:t>
                      </a:r>
                      <a:r>
                        <a:rPr lang="en-US" sz="1500" dirty="0">
                          <a:effectLst/>
                          <a:latin typeface="+mj-lt"/>
                        </a:rPr>
                        <a:t>placental</a:t>
                      </a:r>
                      <a:r>
                        <a:rPr lang="en-US" sz="1500" spc="-10" dirty="0">
                          <a:effectLst/>
                          <a:latin typeface="+mj-lt"/>
                        </a:rPr>
                        <a:t> </a:t>
                      </a:r>
                      <a:r>
                        <a:rPr lang="en-US" sz="1500" dirty="0">
                          <a:effectLst/>
                          <a:latin typeface="+mj-lt"/>
                        </a:rPr>
                        <a:t>membrane.</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513616"/>
                  </a:ext>
                </a:extLst>
              </a:tr>
              <a:tr h="396841">
                <a:tc>
                  <a:txBody>
                    <a:bodyPr/>
                    <a:lstStyle/>
                    <a:p>
                      <a:pPr marL="0" marR="0">
                        <a:lnSpc>
                          <a:spcPct val="100000"/>
                        </a:lnSpc>
                        <a:spcBef>
                          <a:spcPts val="0"/>
                        </a:spcBef>
                        <a:spcAft>
                          <a:spcPts val="0"/>
                        </a:spcAft>
                      </a:pPr>
                      <a:r>
                        <a:rPr lang="en-US" sz="1500" dirty="0">
                          <a:effectLst/>
                          <a:latin typeface="+mj-lt"/>
                        </a:rPr>
                        <a:t>GrafixPL</a:t>
                      </a:r>
                      <a:r>
                        <a:rPr lang="en-US" sz="1500" spc="-5" dirty="0">
                          <a:effectLst/>
                          <a:latin typeface="+mj-lt"/>
                        </a:rPr>
                        <a:t> </a:t>
                      </a:r>
                      <a:r>
                        <a:rPr lang="en-US" sz="1500" dirty="0">
                          <a:effectLst/>
                          <a:latin typeface="+mj-lt"/>
                        </a:rPr>
                        <a:t>Prime</a:t>
                      </a:r>
                    </a:p>
                  </a:txBody>
                  <a:tcPr marL="68580" marR="68580" marT="0" marB="0" anchor="ctr"/>
                </a:tc>
                <a:tc>
                  <a:txBody>
                    <a:bodyPr/>
                    <a:lstStyle/>
                    <a:p>
                      <a:pPr marL="0" marR="0">
                        <a:lnSpc>
                          <a:spcPct val="100000"/>
                        </a:lnSpc>
                        <a:spcBef>
                          <a:spcPts val="0"/>
                        </a:spcBef>
                        <a:spcAft>
                          <a:spcPts val="0"/>
                        </a:spcAft>
                      </a:pPr>
                      <a:r>
                        <a:rPr lang="en-US" sz="1500" dirty="0">
                          <a:effectLst/>
                          <a:latin typeface="+mj-lt"/>
                        </a:rPr>
                        <a:t>GrafixPL Prime is a lyopreserved placental amniotic</a:t>
                      </a:r>
                      <a:r>
                        <a:rPr lang="en-US" sz="1500" spc="-235" dirty="0">
                          <a:effectLst/>
                          <a:latin typeface="+mj-lt"/>
                        </a:rPr>
                        <a:t> </a:t>
                      </a:r>
                      <a:r>
                        <a:rPr lang="en-US" sz="1500" dirty="0">
                          <a:effectLst/>
                          <a:latin typeface="+mj-lt"/>
                        </a:rPr>
                        <a:t>membrane.</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037319"/>
                  </a:ext>
                </a:extLst>
              </a:tr>
              <a:tr h="621717">
                <a:tc>
                  <a:txBody>
                    <a:bodyPr/>
                    <a:lstStyle/>
                    <a:p>
                      <a:pPr marL="0" marR="0">
                        <a:lnSpc>
                          <a:spcPct val="100000"/>
                        </a:lnSpc>
                        <a:spcBef>
                          <a:spcPts val="0"/>
                        </a:spcBef>
                        <a:spcAft>
                          <a:spcPts val="0"/>
                        </a:spcAft>
                      </a:pPr>
                      <a:r>
                        <a:rPr lang="en-US" sz="1500" dirty="0">
                          <a:effectLst/>
                          <a:latin typeface="+mj-lt"/>
                        </a:rPr>
                        <a:t>Integra® BioFix® Flow</a:t>
                      </a:r>
                      <a:r>
                        <a:rPr lang="en-US" sz="1500" spc="5" dirty="0">
                          <a:effectLst/>
                          <a:latin typeface="+mj-lt"/>
                        </a:rPr>
                        <a:t> </a:t>
                      </a:r>
                      <a:r>
                        <a:rPr lang="en-US" sz="1500" dirty="0">
                          <a:effectLst/>
                          <a:latin typeface="+mj-lt"/>
                        </a:rPr>
                        <a:t>Placental Tissue Matrix</a:t>
                      </a:r>
                      <a:r>
                        <a:rPr lang="en-US" sz="1500" spc="-235" dirty="0">
                          <a:effectLst/>
                          <a:latin typeface="+mj-lt"/>
                        </a:rPr>
                        <a:t> </a:t>
                      </a:r>
                      <a:r>
                        <a:rPr lang="en-US" sz="1500" dirty="0">
                          <a:effectLst/>
                          <a:latin typeface="+mj-lt"/>
                        </a:rPr>
                        <a:t>Allograft</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pPr>
                      <a:r>
                        <a:rPr lang="en-US" sz="1500" dirty="0">
                          <a:effectLst/>
                          <a:latin typeface="+mj-lt"/>
                        </a:rPr>
                        <a:t>Integra BioFix Flow is derived from decellularized</a:t>
                      </a:r>
                      <a:r>
                        <a:rPr lang="en-US" sz="1500" spc="5" dirty="0">
                          <a:effectLst/>
                          <a:latin typeface="+mj-lt"/>
                        </a:rPr>
                        <a:t> </a:t>
                      </a:r>
                      <a:r>
                        <a:rPr lang="en-US" sz="1500" dirty="0">
                          <a:effectLst/>
                          <a:latin typeface="+mj-lt"/>
                        </a:rPr>
                        <a:t>particulate</a:t>
                      </a:r>
                      <a:r>
                        <a:rPr lang="en-US" sz="1500" spc="-20" dirty="0">
                          <a:effectLst/>
                          <a:latin typeface="+mj-lt"/>
                        </a:rPr>
                        <a:t> </a:t>
                      </a:r>
                      <a:r>
                        <a:rPr lang="en-US" sz="1500" dirty="0">
                          <a:effectLst/>
                          <a:latin typeface="+mj-lt"/>
                        </a:rPr>
                        <a:t>human</a:t>
                      </a:r>
                      <a:r>
                        <a:rPr lang="en-US" sz="1500" spc="-20" dirty="0">
                          <a:effectLst/>
                          <a:latin typeface="+mj-lt"/>
                        </a:rPr>
                        <a:t> </a:t>
                      </a:r>
                      <a:r>
                        <a:rPr lang="en-US" sz="1500" dirty="0">
                          <a:effectLst/>
                          <a:latin typeface="+mj-lt"/>
                        </a:rPr>
                        <a:t>placental</a:t>
                      </a:r>
                      <a:r>
                        <a:rPr lang="en-US" sz="1500" spc="-20" dirty="0">
                          <a:effectLst/>
                          <a:latin typeface="+mj-lt"/>
                        </a:rPr>
                        <a:t> </a:t>
                      </a:r>
                      <a:r>
                        <a:rPr lang="en-US" sz="1500" dirty="0">
                          <a:effectLst/>
                          <a:latin typeface="+mj-lt"/>
                        </a:rPr>
                        <a:t>connective</a:t>
                      </a:r>
                      <a:r>
                        <a:rPr lang="en-US" sz="1500" spc="-20" dirty="0">
                          <a:effectLst/>
                          <a:latin typeface="+mj-lt"/>
                        </a:rPr>
                        <a:t> </a:t>
                      </a:r>
                      <a:r>
                        <a:rPr lang="en-US" sz="1500" dirty="0">
                          <a:effectLst/>
                          <a:latin typeface="+mj-lt"/>
                        </a:rPr>
                        <a:t>tissue</a:t>
                      </a:r>
                      <a:r>
                        <a:rPr lang="en-US" sz="1500" spc="-30" dirty="0">
                          <a:effectLst/>
                          <a:latin typeface="+mj-lt"/>
                        </a:rPr>
                        <a:t> </a:t>
                      </a:r>
                      <a:r>
                        <a:rPr lang="en-US" sz="1500" dirty="0">
                          <a:effectLst/>
                          <a:latin typeface="+mj-lt"/>
                        </a:rPr>
                        <a:t>matrix.</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9738191"/>
                  </a:ext>
                </a:extLst>
              </a:tr>
            </a:tbl>
          </a:graphicData>
        </a:graphic>
      </p:graphicFrame>
    </p:spTree>
    <p:extLst>
      <p:ext uri="{BB962C8B-B14F-4D97-AF65-F5344CB8AC3E}">
        <p14:creationId xmlns:p14="http://schemas.microsoft.com/office/powerpoint/2010/main" val="163054724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3A51-3E33-7D45-A44B-6EDE374AE6BD}"/>
              </a:ext>
            </a:extLst>
          </p:cNvPr>
          <p:cNvSpPr>
            <a:spLocks noGrp="1"/>
          </p:cNvSpPr>
          <p:nvPr>
            <p:ph type="title"/>
          </p:nvPr>
        </p:nvSpPr>
        <p:spPr/>
        <p:txBody>
          <a:bodyPr/>
          <a:lstStyle/>
          <a:p>
            <a:r>
              <a:rPr lang="en-US"/>
              <a:t>Skin Substitutes Summary</a:t>
            </a:r>
            <a:endParaRPr lang="en-US" dirty="0"/>
          </a:p>
        </p:txBody>
      </p:sp>
      <p:sp>
        <p:nvSpPr>
          <p:cNvPr id="3" name="Content Placeholder 2">
            <a:extLst>
              <a:ext uri="{FF2B5EF4-FFF2-40B4-BE49-F238E27FC236}">
                <a16:creationId xmlns:a16="http://schemas.microsoft.com/office/drawing/2014/main" id="{AF0A73D9-FB3B-FC4C-96C8-D4D9969A97BB}"/>
              </a:ext>
            </a:extLst>
          </p:cNvPr>
          <p:cNvSpPr>
            <a:spLocks noGrp="1"/>
          </p:cNvSpPr>
          <p:nvPr>
            <p:ph idx="1"/>
          </p:nvPr>
        </p:nvSpPr>
        <p:spPr>
          <a:xfrm>
            <a:off x="152400" y="1047750"/>
            <a:ext cx="8839200" cy="3581400"/>
          </a:xfrm>
        </p:spPr>
        <p:txBody>
          <a:bodyPr/>
          <a:lstStyle/>
          <a:p>
            <a:r>
              <a:rPr lang="en-US" sz="1800" dirty="0"/>
              <a:t>Many of the studies on skin substitutes have been for the treatment of diabetic foot ulcers.</a:t>
            </a:r>
            <a:endParaRPr lang="en-US" sz="1800" baseline="30000" dirty="0"/>
          </a:p>
          <a:p>
            <a:r>
              <a:rPr lang="en-US" sz="1800" dirty="0"/>
              <a:t>The Cochrane review of 17 studies for diabetic foot ulcers, including bioengineered or artificial skin, autografts, allografts, and xenografts, found an improvement in healing when comparing the use of a skin substitute as compared to standard therapy alone.</a:t>
            </a:r>
            <a:endParaRPr lang="en-US" sz="1800" baseline="30000" dirty="0"/>
          </a:p>
          <a:p>
            <a:r>
              <a:rPr lang="en-US" sz="1800" dirty="0"/>
              <a:t>Most of studies were paid for by the product manufacturer and the reviewers detected a higher risk of bias in the publication of the results.</a:t>
            </a:r>
          </a:p>
          <a:p>
            <a:r>
              <a:rPr lang="en-US" sz="1800" dirty="0"/>
              <a:t>There was high variability based on the specific product used and few published studies overall. </a:t>
            </a:r>
          </a:p>
          <a:p>
            <a:r>
              <a:rPr lang="en-US" sz="1800" dirty="0"/>
              <a:t>The authors concluded that while the products in aggregate were effective, comparative data, even using indirect comparisons, are too limited to differentiate efficacy of the various types of skin substitutes. </a:t>
            </a:r>
          </a:p>
        </p:txBody>
      </p:sp>
    </p:spTree>
    <p:extLst>
      <p:ext uri="{BB962C8B-B14F-4D97-AF65-F5344CB8AC3E}">
        <p14:creationId xmlns:p14="http://schemas.microsoft.com/office/powerpoint/2010/main" val="27320487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3D8E-B779-1746-BC49-9B515119757F}"/>
              </a:ext>
            </a:extLst>
          </p:cNvPr>
          <p:cNvSpPr>
            <a:spLocks noGrp="1"/>
          </p:cNvSpPr>
          <p:nvPr>
            <p:ph type="title"/>
          </p:nvPr>
        </p:nvSpPr>
        <p:spPr/>
        <p:txBody>
          <a:bodyPr/>
          <a:lstStyle/>
          <a:p>
            <a:r>
              <a:rPr lang="en-US"/>
              <a:t>Skin Substitutes Summary</a:t>
            </a:r>
            <a:endParaRPr lang="en-US" dirty="0"/>
          </a:p>
        </p:txBody>
      </p:sp>
      <p:sp>
        <p:nvSpPr>
          <p:cNvPr id="3" name="Content Placeholder 2">
            <a:extLst>
              <a:ext uri="{FF2B5EF4-FFF2-40B4-BE49-F238E27FC236}">
                <a16:creationId xmlns:a16="http://schemas.microsoft.com/office/drawing/2014/main" id="{C7FF6CA5-2B4C-014D-A2D1-76D08C834898}"/>
              </a:ext>
            </a:extLst>
          </p:cNvPr>
          <p:cNvSpPr>
            <a:spLocks noGrp="1"/>
          </p:cNvSpPr>
          <p:nvPr>
            <p:ph idx="1"/>
          </p:nvPr>
        </p:nvSpPr>
        <p:spPr>
          <a:xfrm>
            <a:off x="152400" y="992888"/>
            <a:ext cx="8839200" cy="3636261"/>
          </a:xfrm>
        </p:spPr>
        <p:txBody>
          <a:bodyPr/>
          <a:lstStyle/>
          <a:p>
            <a:r>
              <a:rPr lang="en-US" sz="2200" dirty="0"/>
              <a:t>There are many skin substitutes in varying types and sizes  on the market. </a:t>
            </a:r>
          </a:p>
          <a:p>
            <a:r>
              <a:rPr lang="en-US" sz="2200" dirty="0"/>
              <a:t>They are used as one adjunctive treatment option to assist in stalled wound healing. </a:t>
            </a:r>
          </a:p>
          <a:p>
            <a:r>
              <a:rPr lang="en-US" sz="2200" dirty="0"/>
              <a:t>The composition and derivation of these agents vary, leading to multiple methods of classification. </a:t>
            </a:r>
          </a:p>
          <a:p>
            <a:r>
              <a:rPr lang="en-US" sz="2200" dirty="0"/>
              <a:t>While various agents have demonstrated efficacy compared to traditional standard of care treatment, comparative data are too limited to definitively recommend one agent consistently over another. </a:t>
            </a:r>
          </a:p>
          <a:p>
            <a:r>
              <a:rPr lang="en-US" sz="2200" dirty="0"/>
              <a:t>When a skin substitute is considered, patient-specific factors and practical considerations continue to guide therapy decisions.</a:t>
            </a:r>
          </a:p>
          <a:p>
            <a:endParaRPr lang="en-US" sz="2200" dirty="0"/>
          </a:p>
          <a:p>
            <a:endParaRPr lang="en-US" dirty="0"/>
          </a:p>
          <a:p>
            <a:pPr marL="0" indent="0">
              <a:buNone/>
            </a:pPr>
            <a:endParaRPr lang="en-US" dirty="0"/>
          </a:p>
        </p:txBody>
      </p:sp>
    </p:spTree>
    <p:extLst>
      <p:ext uri="{BB962C8B-B14F-4D97-AF65-F5344CB8AC3E}">
        <p14:creationId xmlns:p14="http://schemas.microsoft.com/office/powerpoint/2010/main" val="29959587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6654-3291-1C4E-9ADA-DA11B343DE98}"/>
              </a:ext>
            </a:extLst>
          </p:cNvPr>
          <p:cNvSpPr>
            <a:spLocks noGrp="1"/>
          </p:cNvSpPr>
          <p:nvPr>
            <p:ph type="title"/>
          </p:nvPr>
        </p:nvSpPr>
        <p:spPr/>
        <p:txBody>
          <a:bodyPr/>
          <a:lstStyle/>
          <a:p>
            <a:r>
              <a:rPr lang="en-US"/>
              <a:t>Skin Substitutes Summary</a:t>
            </a:r>
            <a:endParaRPr lang="en-US" dirty="0"/>
          </a:p>
        </p:txBody>
      </p:sp>
      <p:sp>
        <p:nvSpPr>
          <p:cNvPr id="3" name="Content Placeholder 2">
            <a:extLst>
              <a:ext uri="{FF2B5EF4-FFF2-40B4-BE49-F238E27FC236}">
                <a16:creationId xmlns:a16="http://schemas.microsoft.com/office/drawing/2014/main" id="{54A76ABE-1343-AD40-BE57-86B3EF05ACDF}"/>
              </a:ext>
            </a:extLst>
          </p:cNvPr>
          <p:cNvSpPr>
            <a:spLocks noGrp="1"/>
          </p:cNvSpPr>
          <p:nvPr>
            <p:ph idx="1"/>
          </p:nvPr>
        </p:nvSpPr>
        <p:spPr>
          <a:xfrm>
            <a:off x="76200" y="1047750"/>
            <a:ext cx="8763000" cy="3657600"/>
          </a:xfrm>
        </p:spPr>
        <p:txBody>
          <a:bodyPr/>
          <a:lstStyle/>
          <a:p>
            <a:r>
              <a:rPr lang="en-US" sz="2200" dirty="0"/>
              <a:t>The Agency for Healthcare Research and Quality (AHRQ) Technology Brief on Skin Substitutes for Treating Chronic Wounds February 2020 reports the following finding:</a:t>
            </a:r>
          </a:p>
          <a:p>
            <a:pPr lvl="1"/>
            <a:r>
              <a:rPr lang="en-US" sz="2100" dirty="0"/>
              <a:t>Studies rarely reported clinical outcomes such as amputation, wound recurrence at least 2 weeks after treatment ended, or patient-related outcomes, such as return to function, pain, exudate and odor.</a:t>
            </a:r>
          </a:p>
          <a:p>
            <a:pPr lvl="1"/>
            <a:r>
              <a:rPr lang="en-US" sz="2100" dirty="0"/>
              <a:t>The lack of studies examining the efficacy of most skin substitute products and the need for better-designed and reported studies providing more clinically relevant data in this field are this Technical Brief’s clearest implications.</a:t>
            </a:r>
          </a:p>
          <a:p>
            <a:pPr marL="457200" lvl="1" indent="0">
              <a:buNone/>
            </a:pPr>
            <a:r>
              <a:rPr lang="en-US" sz="800" dirty="0"/>
              <a:t>WNDT0818. Rockville, MD: Agency for Healthcare Research and Quality. February 2020. Available at: </a:t>
            </a:r>
            <a:r>
              <a:rPr lang="en-US" sz="800" dirty="0">
                <a:hlinkClick r:id="rId3"/>
              </a:rPr>
              <a:t>http://www.ahrq.gov/research/findings/ta/index.html. </a:t>
            </a:r>
            <a:r>
              <a:rPr lang="en-US" sz="800" dirty="0"/>
              <a:t>Accessed April 19, 2021.</a:t>
            </a:r>
          </a:p>
        </p:txBody>
      </p:sp>
    </p:spTree>
    <p:extLst>
      <p:ext uri="{BB962C8B-B14F-4D97-AF65-F5344CB8AC3E}">
        <p14:creationId xmlns:p14="http://schemas.microsoft.com/office/powerpoint/2010/main" val="173761466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C070-27E6-504C-98AC-83DAA94948F1}"/>
              </a:ext>
            </a:extLst>
          </p:cNvPr>
          <p:cNvSpPr>
            <a:spLocks noGrp="1"/>
          </p:cNvSpPr>
          <p:nvPr>
            <p:ph type="title"/>
          </p:nvPr>
        </p:nvSpPr>
        <p:spPr/>
        <p:txBody>
          <a:bodyPr/>
          <a:lstStyle/>
          <a:p>
            <a:r>
              <a:rPr lang="en-US" sz="2800" dirty="0"/>
              <a:t>The AHRQ Technology Brief on Skin Substitutes for Treating Chronic Wounds February 2020 Question 4</a:t>
            </a:r>
          </a:p>
        </p:txBody>
      </p:sp>
      <p:sp>
        <p:nvSpPr>
          <p:cNvPr id="3" name="Content Placeholder 2">
            <a:extLst>
              <a:ext uri="{FF2B5EF4-FFF2-40B4-BE49-F238E27FC236}">
                <a16:creationId xmlns:a16="http://schemas.microsoft.com/office/drawing/2014/main" id="{998F3F4E-581A-6644-8D86-042F1F08CD08}"/>
              </a:ext>
            </a:extLst>
          </p:cNvPr>
          <p:cNvSpPr>
            <a:spLocks noGrp="1"/>
          </p:cNvSpPr>
          <p:nvPr>
            <p:ph idx="1"/>
          </p:nvPr>
        </p:nvSpPr>
        <p:spPr/>
        <p:txBody>
          <a:bodyPr/>
          <a:lstStyle/>
          <a:p>
            <a:r>
              <a:rPr lang="en-US" sz="2000" dirty="0"/>
              <a:t>What are the outcomes of treatment strategies, including skin substitutes alone and/or in addition to other wound care modalities, compared to other wound care modalities in patients with different types of chronic wounds, for patient-oriented outcomes such as the following:</a:t>
            </a:r>
          </a:p>
          <a:p>
            <a:pPr lvl="1"/>
            <a:r>
              <a:rPr lang="en-US" sz="1800" dirty="0"/>
              <a:t>Number/percentage of completely closed/healed wounds</a:t>
            </a:r>
          </a:p>
          <a:p>
            <a:pPr lvl="1"/>
            <a:r>
              <a:rPr lang="en-US" sz="1800" dirty="0"/>
              <a:t>Time to complete wound closure</a:t>
            </a:r>
          </a:p>
          <a:p>
            <a:pPr lvl="1"/>
            <a:r>
              <a:rPr lang="en-US" sz="1800" dirty="0"/>
              <a:t>Wound recurrence  or wound infection</a:t>
            </a:r>
          </a:p>
          <a:p>
            <a:pPr lvl="1"/>
            <a:r>
              <a:rPr lang="en-US" sz="1800" dirty="0"/>
              <a:t>Need for amputation or hospitalization</a:t>
            </a:r>
          </a:p>
          <a:p>
            <a:pPr lvl="1"/>
            <a:r>
              <a:rPr lang="en-US" sz="1800" dirty="0"/>
              <a:t>Return to baseline activities of daily living</a:t>
            </a:r>
          </a:p>
          <a:p>
            <a:pPr lvl="1"/>
            <a:r>
              <a:rPr lang="en-US" sz="1800" dirty="0"/>
              <a:t>Pain, exudate, and/or odor reduction</a:t>
            </a:r>
          </a:p>
          <a:p>
            <a:pPr lvl="1"/>
            <a:r>
              <a:rPr lang="en-US" sz="1800" dirty="0"/>
              <a:t>Adverse effects</a:t>
            </a:r>
          </a:p>
          <a:p>
            <a:endParaRPr lang="en-US" dirty="0"/>
          </a:p>
        </p:txBody>
      </p:sp>
    </p:spTree>
    <p:extLst>
      <p:ext uri="{BB962C8B-B14F-4D97-AF65-F5344CB8AC3E}">
        <p14:creationId xmlns:p14="http://schemas.microsoft.com/office/powerpoint/2010/main" val="167301422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780D-F753-4B4A-8124-7065E2263871}"/>
              </a:ext>
            </a:extLst>
          </p:cNvPr>
          <p:cNvSpPr>
            <a:spLocks noGrp="1"/>
          </p:cNvSpPr>
          <p:nvPr>
            <p:ph type="title"/>
          </p:nvPr>
        </p:nvSpPr>
        <p:spPr>
          <a:xfrm>
            <a:off x="76200" y="135639"/>
            <a:ext cx="8915400" cy="857250"/>
          </a:xfrm>
        </p:spPr>
        <p:txBody>
          <a:bodyPr/>
          <a:lstStyle/>
          <a:p>
            <a:r>
              <a:rPr lang="en-US" sz="2800" dirty="0"/>
              <a:t>The AHRQ Technology Brief on Skin Substitutes for Treating Chronic Wounds February 2020 Question 4 Findings</a:t>
            </a:r>
          </a:p>
        </p:txBody>
      </p:sp>
      <p:sp>
        <p:nvSpPr>
          <p:cNvPr id="3" name="Content Placeholder 2">
            <a:extLst>
              <a:ext uri="{FF2B5EF4-FFF2-40B4-BE49-F238E27FC236}">
                <a16:creationId xmlns:a16="http://schemas.microsoft.com/office/drawing/2014/main" id="{A7204005-AE85-D341-9DCA-E1ECD9972648}"/>
              </a:ext>
            </a:extLst>
          </p:cNvPr>
          <p:cNvSpPr>
            <a:spLocks noGrp="1"/>
          </p:cNvSpPr>
          <p:nvPr>
            <p:ph idx="1"/>
          </p:nvPr>
        </p:nvSpPr>
        <p:spPr>
          <a:xfrm>
            <a:off x="457200" y="1200150"/>
            <a:ext cx="8229600" cy="3242072"/>
          </a:xfrm>
        </p:spPr>
        <p:txBody>
          <a:bodyPr/>
          <a:lstStyle/>
          <a:p>
            <a:r>
              <a:rPr lang="en-US" dirty="0"/>
              <a:t>Additional evidence from studies examining other skin substitute classifications versus standard of care and head-to-head comparisons are necessary to establish whether any one skin substitute product is superior to another.</a:t>
            </a:r>
          </a:p>
          <a:p>
            <a:pPr marL="0" indent="0">
              <a:buNone/>
            </a:pPr>
            <a:endParaRPr lang="en-US" sz="2800" dirty="0"/>
          </a:p>
          <a:p>
            <a:endParaRPr lang="en-US" dirty="0"/>
          </a:p>
        </p:txBody>
      </p:sp>
    </p:spTree>
    <p:extLst>
      <p:ext uri="{BB962C8B-B14F-4D97-AF65-F5344CB8AC3E}">
        <p14:creationId xmlns:p14="http://schemas.microsoft.com/office/powerpoint/2010/main" val="349460101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BC3A22-AA7C-4CEE-B822-E6A034C16120}"/>
              </a:ext>
            </a:extLst>
          </p:cNvPr>
          <p:cNvSpPr>
            <a:spLocks noGrp="1"/>
          </p:cNvSpPr>
          <p:nvPr>
            <p:ph type="ctrTitle"/>
          </p:nvPr>
        </p:nvSpPr>
        <p:spPr/>
        <p:txBody>
          <a:bodyPr lIns="91440" tIns="45720" rIns="91440" bIns="45720" anchor="b"/>
          <a:lstStyle/>
          <a:p>
            <a:r>
              <a:rPr lang="en-US" dirty="0">
                <a:cs typeface="Calibri"/>
              </a:rPr>
              <a:t>New Drug Reviews</a:t>
            </a:r>
            <a:endParaRPr lang="en-US" dirty="0"/>
          </a:p>
        </p:txBody>
      </p:sp>
      <p:sp>
        <p:nvSpPr>
          <p:cNvPr id="7" name="Subtitle 6">
            <a:extLst>
              <a:ext uri="{FF2B5EF4-FFF2-40B4-BE49-F238E27FC236}">
                <a16:creationId xmlns:a16="http://schemas.microsoft.com/office/drawing/2014/main" id="{37F7190D-7D27-406C-8065-71575C1E78E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065718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A94E-64AA-48BA-92FF-E750F85C7BD8}"/>
              </a:ext>
            </a:extLst>
          </p:cNvPr>
          <p:cNvSpPr>
            <a:spLocks noGrp="1"/>
          </p:cNvSpPr>
          <p:nvPr>
            <p:ph type="title"/>
          </p:nvPr>
        </p:nvSpPr>
        <p:spPr/>
        <p:txBody>
          <a:bodyPr/>
          <a:lstStyle/>
          <a:p>
            <a:r>
              <a:rPr lang="en-US" sz="3200" dirty="0">
                <a:latin typeface="Calibri" panose="020F0502020204030204" pitchFamily="34" charset="0"/>
                <a:ea typeface="Calibri" panose="020F0502020204030204" pitchFamily="34" charset="0"/>
              </a:rPr>
              <a:t>Mannitol (Bronchitol)</a:t>
            </a:r>
            <a:endParaRPr lang="en-US" sz="3200" dirty="0"/>
          </a:p>
        </p:txBody>
      </p:sp>
      <p:sp>
        <p:nvSpPr>
          <p:cNvPr id="3" name="Content Placeholder 2">
            <a:extLst>
              <a:ext uri="{FF2B5EF4-FFF2-40B4-BE49-F238E27FC236}">
                <a16:creationId xmlns:a16="http://schemas.microsoft.com/office/drawing/2014/main" id="{5CB2CCBD-D084-4074-AE2B-D6057851B00F}"/>
              </a:ext>
            </a:extLst>
          </p:cNvPr>
          <p:cNvSpPr>
            <a:spLocks noGrp="1"/>
          </p:cNvSpPr>
          <p:nvPr>
            <p:ph idx="1"/>
          </p:nvPr>
        </p:nvSpPr>
        <p:spPr>
          <a:xfrm>
            <a:off x="228600" y="819150"/>
            <a:ext cx="8458200" cy="3623072"/>
          </a:xfrm>
        </p:spPr>
        <p:txBody>
          <a:bodyPr/>
          <a:lstStyle/>
          <a:p>
            <a:pPr marL="342900" marR="0" lvl="0" indent="-342900">
              <a:spcBef>
                <a:spcPts val="0"/>
              </a:spcBef>
              <a:spcAft>
                <a:spcPts val="10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a:t>
            </a:r>
            <a:r>
              <a:rPr lang="en-US" sz="2000" dirty="0">
                <a:effectLst/>
                <a:latin typeface="Calibri" panose="020F0502020204030204" pitchFamily="34" charset="0"/>
                <a:ea typeface="Calibri" panose="020F0502020204030204" pitchFamily="34" charset="0"/>
                <a:cs typeface="Calibri" panose="020F0502020204030204" pitchFamily="34" charset="0"/>
              </a:rPr>
              <a:t>ndicated as add-on maintenance therapy to improve pulmonary function in adult patients with cystic fibrosis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10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Should only be used in adults who have passed the Bronchitol Tolerance Test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10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Available </a:t>
            </a:r>
            <a:r>
              <a:rPr lang="en-US" sz="2000" dirty="0">
                <a:effectLst/>
                <a:latin typeface="Calibri" panose="020F0502020204030204" pitchFamily="34" charset="0"/>
                <a:ea typeface="Calibri" panose="020F0502020204030204" pitchFamily="34" charset="0"/>
                <a:cs typeface="Calibri" panose="020F0502020204030204" pitchFamily="34" charset="0"/>
              </a:rPr>
              <a:t>as 40 mg  capsules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10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Dosage for treatment of cystic fibrosis is 400 mg twice a day by oral inhalation, in the morning and evening, with the later dose taken 2-3 hours before bedtime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1000"/>
              </a:spcAft>
              <a:buNone/>
            </a:pPr>
            <a:r>
              <a:rPr lang="en-US" sz="2000" b="1" dirty="0">
                <a:effectLst/>
                <a:latin typeface="Calibri" panose="020F0502020204030204" pitchFamily="34" charset="0"/>
                <a:ea typeface="Calibri" panose="020F0502020204030204" pitchFamily="34" charset="0"/>
                <a:cs typeface="Calibri" panose="020F0502020204030204" pitchFamily="34" charset="0"/>
              </a:rPr>
              <a:t>Contraindications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spcBef>
                <a:spcPts val="0"/>
              </a:spcBef>
              <a:spcAft>
                <a:spcPts val="10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Calibri" panose="020F0502020204030204" pitchFamily="34" charset="0"/>
              </a:rPr>
              <a:t>Hypersensitivity to mannitol or to any of the capsule components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spcBef>
                <a:spcPts val="0"/>
              </a:spcBef>
              <a:spcAft>
                <a:spcPts val="10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Calibri" panose="020F0502020204030204" pitchFamily="34" charset="0"/>
              </a:rPr>
              <a:t>Failure to pass the BRONCHITOL Tolerance Test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5632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8F18-7960-4423-9BBD-AA3915E95ABD}"/>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CAA44848-EB50-46A9-9760-B3654FE3AD0E}"/>
              </a:ext>
            </a:extLst>
          </p:cNvPr>
          <p:cNvSpPr>
            <a:spLocks noGrp="1"/>
          </p:cNvSpPr>
          <p:nvPr>
            <p:ph idx="1"/>
          </p:nvPr>
        </p:nvSpPr>
        <p:spPr>
          <a:xfrm>
            <a:off x="457200" y="1047750"/>
            <a:ext cx="8229600" cy="3505200"/>
          </a:xfrm>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a:t>
            </a:r>
          </a:p>
          <a:p>
            <a:r>
              <a:rPr lang="en-US" sz="2000" dirty="0">
                <a:solidFill>
                  <a:schemeClr val="tx1">
                    <a:lumMod val="50000"/>
                  </a:schemeClr>
                </a:solidFill>
              </a:rPr>
              <a:t>buprenorphine (buprenorphine transdermal, Butrans)</a:t>
            </a:r>
          </a:p>
          <a:p>
            <a:r>
              <a:rPr lang="en-US" sz="2000" dirty="0">
                <a:solidFill>
                  <a:schemeClr val="tx1">
                    <a:lumMod val="50000"/>
                  </a:schemeClr>
                </a:solidFill>
              </a:rPr>
              <a:t>buprenorphine HCl (Belbuca)</a:t>
            </a:r>
          </a:p>
          <a:p>
            <a:r>
              <a:rPr lang="en-US" sz="2000" dirty="0">
                <a:solidFill>
                  <a:schemeClr val="tx1">
                    <a:lumMod val="50000"/>
                  </a:schemeClr>
                </a:solidFill>
              </a:rPr>
              <a:t>fentanyl (Duragesic*, fentanyl transdermal)  </a:t>
            </a:r>
          </a:p>
          <a:p>
            <a:r>
              <a:rPr lang="en-US" sz="2000" dirty="0">
                <a:solidFill>
                  <a:schemeClr val="tx1">
                    <a:lumMod val="50000"/>
                  </a:schemeClr>
                </a:solidFill>
              </a:rPr>
              <a:t>hydrocodone bitartrate (Hysingla ER &amp; Zohydro ER)</a:t>
            </a:r>
          </a:p>
          <a:p>
            <a:r>
              <a:rPr lang="en-US" sz="2000" dirty="0">
                <a:solidFill>
                  <a:schemeClr val="tx1">
                    <a:lumMod val="50000"/>
                  </a:schemeClr>
                </a:solidFill>
              </a:rPr>
              <a:t>hydromorphone HCl (Exalgo, hydromorphone ER)</a:t>
            </a:r>
          </a:p>
          <a:p>
            <a:r>
              <a:rPr lang="en-US" sz="2000" dirty="0">
                <a:solidFill>
                  <a:schemeClr val="tx1">
                    <a:lumMod val="50000"/>
                  </a:schemeClr>
                </a:solidFill>
              </a:rPr>
              <a:t>methadone HCl (methadone concentrate, solution, tablet &amp; sol tab)</a:t>
            </a:r>
          </a:p>
          <a:p>
            <a:pPr marL="0" indent="0">
              <a:buNone/>
            </a:pPr>
            <a:endParaRPr lang="en-US" dirty="0"/>
          </a:p>
          <a:p>
            <a:pPr marL="0" indent="0">
              <a:buNone/>
            </a:pPr>
            <a:r>
              <a:rPr lang="en-US" dirty="0"/>
              <a:t>*</a:t>
            </a:r>
            <a:r>
              <a:rPr lang="en-US" sz="1800" i="1" dirty="0"/>
              <a:t>Has been discontinued as of April 2020</a:t>
            </a:r>
          </a:p>
        </p:txBody>
      </p:sp>
    </p:spTree>
    <p:extLst>
      <p:ext uri="{BB962C8B-B14F-4D97-AF65-F5344CB8AC3E}">
        <p14:creationId xmlns:p14="http://schemas.microsoft.com/office/powerpoint/2010/main" val="68439880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A94E-64AA-48BA-92FF-E750F85C7BD8}"/>
              </a:ext>
            </a:extLst>
          </p:cNvPr>
          <p:cNvSpPr>
            <a:spLocks noGrp="1"/>
          </p:cNvSpPr>
          <p:nvPr>
            <p:ph type="title"/>
          </p:nvPr>
        </p:nvSpPr>
        <p:spPr/>
        <p:txBody>
          <a:bodyPr/>
          <a:lstStyle/>
          <a:p>
            <a:r>
              <a:rPr lang="en-US" sz="3200" dirty="0">
                <a:latin typeface="Calibri" panose="020F0502020204030204" pitchFamily="34" charset="0"/>
                <a:ea typeface="Calibri" panose="020F0502020204030204" pitchFamily="34" charset="0"/>
              </a:rPr>
              <a:t>Mannitol (Bronchitol)</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CB2CCBD-D084-4074-AE2B-D6057851B00F}"/>
              </a:ext>
            </a:extLst>
          </p:cNvPr>
          <p:cNvSpPr>
            <a:spLocks noGrp="1"/>
          </p:cNvSpPr>
          <p:nvPr>
            <p:ph idx="1"/>
          </p:nvPr>
        </p:nvSpPr>
        <p:spPr>
          <a:xfrm>
            <a:off x="228600" y="819150"/>
            <a:ext cx="8458200" cy="3623072"/>
          </a:xfrm>
        </p:spPr>
        <p:txBody>
          <a:bodyPr/>
          <a:lstStyle/>
          <a:p>
            <a:pPr marL="0" marR="0" indent="0">
              <a:spcBef>
                <a:spcPts val="0"/>
              </a:spcBef>
              <a:spcAft>
                <a:spcPts val="1000"/>
              </a:spcAft>
              <a:buNone/>
            </a:pPr>
            <a:r>
              <a:rPr lang="en-US" sz="1800" b="1" dirty="0">
                <a:effectLst/>
                <a:ea typeface="Calibri" panose="020F0502020204030204" pitchFamily="34" charset="0"/>
                <a:cs typeface="Calibri" panose="020F0502020204030204" pitchFamily="34" charset="0"/>
              </a:rPr>
              <a:t>Warnings</a:t>
            </a:r>
            <a:endParaRPr lang="en-US" sz="1800" dirty="0">
              <a:effectLst/>
              <a:ea typeface="Times New Roman" panose="02020603050405020304" pitchFamily="18" charset="0"/>
              <a:cs typeface="Times New Roman" panose="02020603050405020304" pitchFamily="18" charset="0"/>
            </a:endParaRPr>
          </a:p>
          <a:p>
            <a:pPr marL="800100" lvl="2">
              <a:spcBef>
                <a:spcPts val="0"/>
              </a:spcBef>
              <a:spcAft>
                <a:spcPts val="1000"/>
              </a:spcAft>
              <a:buFont typeface="Wingdings" panose="05000000000000000000" pitchFamily="2" charset="2"/>
              <a:buChar char="Ø"/>
            </a:pPr>
            <a:r>
              <a:rPr lang="en-US" sz="1800" dirty="0">
                <a:ea typeface="Calibri" panose="020F0502020204030204" pitchFamily="34" charset="0"/>
                <a:cs typeface="Calibri" panose="020F0502020204030204" pitchFamily="34" charset="0"/>
              </a:rPr>
              <a:t>B</a:t>
            </a:r>
            <a:r>
              <a:rPr lang="en-US" sz="1800" dirty="0">
                <a:effectLst/>
                <a:ea typeface="Calibri" panose="020F0502020204030204" pitchFamily="34" charset="0"/>
                <a:cs typeface="Calibri" panose="020F0502020204030204" pitchFamily="34" charset="0"/>
              </a:rPr>
              <a:t>ronchospasm</a:t>
            </a:r>
            <a:endParaRPr lang="en-US" sz="1800" dirty="0">
              <a:effectLst/>
              <a:ea typeface="Times New Roman" panose="02020603050405020304" pitchFamily="18" charset="0"/>
              <a:cs typeface="Times New Roman" panose="02020603050405020304" pitchFamily="18" charset="0"/>
            </a:endParaRPr>
          </a:p>
          <a:p>
            <a:pPr marL="800100" lvl="2">
              <a:spcBef>
                <a:spcPts val="0"/>
              </a:spcBef>
              <a:spcAft>
                <a:spcPts val="1000"/>
              </a:spcAft>
              <a:buFont typeface="Wingdings" panose="05000000000000000000" pitchFamily="2" charset="2"/>
              <a:buChar char="Ø"/>
            </a:pPr>
            <a:r>
              <a:rPr lang="en-US" sz="1800" dirty="0">
                <a:effectLst/>
                <a:ea typeface="Calibri" panose="020F0502020204030204" pitchFamily="34" charset="0"/>
                <a:cs typeface="Calibri" panose="020F0502020204030204" pitchFamily="34" charset="0"/>
              </a:rPr>
              <a:t>Hemoptysis</a:t>
            </a:r>
            <a:endParaRPr lang="en-US" sz="1800" dirty="0">
              <a:effectLst/>
              <a:ea typeface="Times New Roman" panose="02020603050405020304" pitchFamily="18" charset="0"/>
              <a:cs typeface="Times New Roman" panose="02020603050405020304" pitchFamily="18" charset="0"/>
            </a:endParaRPr>
          </a:p>
          <a:p>
            <a:pPr marL="0" marR="0" indent="0">
              <a:spcBef>
                <a:spcPts val="0"/>
              </a:spcBef>
              <a:spcAft>
                <a:spcPts val="1000"/>
              </a:spcAft>
              <a:buNone/>
            </a:pPr>
            <a:r>
              <a:rPr lang="en-US" sz="1800" b="1" dirty="0">
                <a:effectLst/>
                <a:ea typeface="Calibri" panose="020F0502020204030204" pitchFamily="34" charset="0"/>
                <a:cs typeface="Calibri" panose="020F0502020204030204" pitchFamily="34" charset="0"/>
              </a:rPr>
              <a:t>Adverse Reactions</a:t>
            </a:r>
            <a:endParaRPr lang="en-US" sz="1800" dirty="0">
              <a:effectLst/>
              <a:ea typeface="Times New Roman" panose="02020603050405020304" pitchFamily="18" charset="0"/>
              <a:cs typeface="Times New Roman" panose="02020603050405020304" pitchFamily="18" charset="0"/>
            </a:endParaRPr>
          </a:p>
          <a:p>
            <a:pPr lvl="1">
              <a:spcBef>
                <a:spcPts val="0"/>
              </a:spcBef>
              <a:spcAft>
                <a:spcPts val="1000"/>
              </a:spcAft>
              <a:buFont typeface="Wingdings" panose="05000000000000000000" pitchFamily="2" charset="2"/>
              <a:buChar char="Ø"/>
            </a:pPr>
            <a:r>
              <a:rPr lang="en-US" sz="1800" dirty="0">
                <a:effectLst/>
                <a:ea typeface="Calibri" panose="020F0502020204030204" pitchFamily="34" charset="0"/>
                <a:cs typeface="Calibri" panose="020F0502020204030204" pitchFamily="34" charset="0"/>
              </a:rPr>
              <a:t>Cough, hemoptysis, oropharyngeal pain, vomiting, bacteria sputum identified, pyrexia, and arthralgia</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1000"/>
              </a:spcAft>
            </a:pPr>
            <a:r>
              <a:rPr lang="en-US" sz="1800" dirty="0">
                <a:effectLst/>
                <a:ea typeface="Calibri" panose="020F0502020204030204" pitchFamily="34" charset="0"/>
                <a:cs typeface="Calibri" panose="020F0502020204030204" pitchFamily="34" charset="0"/>
              </a:rPr>
              <a:t>No comparative trials are available</a:t>
            </a:r>
          </a:p>
          <a:p>
            <a:pPr marL="0" marR="0">
              <a:spcBef>
                <a:spcPts val="0"/>
              </a:spcBef>
              <a:spcAft>
                <a:spcPts val="1000"/>
              </a:spcAft>
            </a:pPr>
            <a:r>
              <a:rPr lang="en-US" sz="1800" dirty="0">
                <a:ea typeface="Calibri" panose="020F0502020204030204" pitchFamily="34" charset="0"/>
                <a:cs typeface="Calibri" panose="020F0502020204030204" pitchFamily="34" charset="0"/>
              </a:rPr>
              <a:t>T</a:t>
            </a:r>
            <a:r>
              <a:rPr lang="en-US" sz="1800" dirty="0">
                <a:effectLst/>
                <a:ea typeface="Calibri" panose="020F0502020204030204" pitchFamily="34" charset="0"/>
                <a:cs typeface="Calibri" panose="020F0502020204030204" pitchFamily="34" charset="0"/>
              </a:rPr>
              <a:t>he</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safety</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and</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efficacy</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of</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Bronchitol</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for</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CF</a:t>
            </a:r>
            <a:r>
              <a:rPr lang="en-US" sz="1800" dirty="0">
                <a:effectLst/>
                <a:ea typeface="Cambria Math" panose="02040503050406030204" pitchFamily="18" charset="0"/>
                <a:cs typeface="Cambria Math" panose="02040503050406030204" pitchFamily="18" charset="0"/>
              </a:rPr>
              <a:t> was investigated </a:t>
            </a:r>
            <a:r>
              <a:rPr lang="en-US" sz="1800" dirty="0">
                <a:effectLst/>
                <a:ea typeface="Calibri" panose="020F0502020204030204" pitchFamily="34" charset="0"/>
                <a:cs typeface="Calibri" panose="020F0502020204030204" pitchFamily="34" charset="0"/>
              </a:rPr>
              <a:t>in</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three</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Phase</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3</a:t>
            </a:r>
            <a:r>
              <a:rPr lang="en-US" sz="1800" dirty="0">
                <a:effectLst/>
                <a:ea typeface="Cambria Math" panose="02040503050406030204" pitchFamily="18" charset="0"/>
                <a:cs typeface="Cambria Math" panose="02040503050406030204" pitchFamily="18" charset="0"/>
              </a:rPr>
              <a:t> </a:t>
            </a:r>
            <a:r>
              <a:rPr lang="en-US" sz="1800" dirty="0">
                <a:effectLst/>
                <a:ea typeface="Calibri" panose="020F0502020204030204" pitchFamily="34" charset="0"/>
                <a:cs typeface="Calibri" panose="020F0502020204030204" pitchFamily="34" charset="0"/>
              </a:rPr>
              <a:t>studies</a:t>
            </a:r>
            <a:r>
              <a:rPr lang="en-US" sz="1800" dirty="0">
                <a:effectLst/>
                <a:ea typeface="Cambria Math" panose="02040503050406030204" pitchFamily="18" charset="0"/>
                <a:cs typeface="Cambria Math" panose="02040503050406030204" pitchFamily="18" charset="0"/>
              </a:rPr>
              <a:t> </a:t>
            </a:r>
            <a:endParaRPr lang="en-US" sz="1800" dirty="0">
              <a:effectLst/>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5832597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A94E-64AA-48BA-92FF-E750F85C7BD8}"/>
              </a:ext>
            </a:extLst>
          </p:cNvPr>
          <p:cNvSpPr>
            <a:spLocks noGrp="1"/>
          </p:cNvSpPr>
          <p:nvPr>
            <p:ph type="title"/>
          </p:nvPr>
        </p:nvSpPr>
        <p:spPr/>
        <p:txBody>
          <a:bodyPr/>
          <a:lstStyle/>
          <a:p>
            <a:r>
              <a:rPr lang="en-US" sz="3200" dirty="0">
                <a:latin typeface="Calibri" panose="020F0502020204030204" pitchFamily="34" charset="0"/>
                <a:ea typeface="Calibri" panose="020F0502020204030204" pitchFamily="34" charset="0"/>
              </a:rPr>
              <a:t>Mannitol (Bronchitol)</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CB2CCBD-D084-4074-AE2B-D6057851B00F}"/>
              </a:ext>
            </a:extLst>
          </p:cNvPr>
          <p:cNvSpPr>
            <a:spLocks noGrp="1"/>
          </p:cNvSpPr>
          <p:nvPr>
            <p:ph idx="1"/>
          </p:nvPr>
        </p:nvSpPr>
        <p:spPr>
          <a:xfrm>
            <a:off x="228600" y="819150"/>
            <a:ext cx="8458200" cy="3733800"/>
          </a:xfrm>
        </p:spPr>
        <p:txBody>
          <a:bodyPr/>
          <a:lstStyle/>
          <a:p>
            <a:pPr marR="0">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first</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trial</a:t>
            </a:r>
            <a:r>
              <a:rPr lang="en-US" sz="1800" dirty="0">
                <a:latin typeface="Cambria Math" panose="02040503050406030204" pitchFamily="18" charset="0"/>
                <a:ea typeface="Cambria Math" panose="02040503050406030204" pitchFamily="18"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318</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CF</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patients</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ages</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6</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up were randomly</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assigned</a:t>
            </a:r>
            <a:r>
              <a:rPr lang="en-US" sz="1800" dirty="0">
                <a:latin typeface="Cambria Math" panose="02040503050406030204" pitchFamily="18" charset="0"/>
                <a:ea typeface="Cambria Math" panose="02040503050406030204" pitchFamily="18"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to</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either</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400</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mg</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or</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50</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mg</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of</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Bronchitol</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given</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twice</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day</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for</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26</a:t>
            </a:r>
            <a:r>
              <a:rPr lang="en-US" sz="18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weeks</a:t>
            </a:r>
            <a:endParaRPr lang="en-US" sz="1800" dirty="0">
              <a:latin typeface="Cambria Math" panose="02040503050406030204" pitchFamily="18" charset="0"/>
              <a:ea typeface="Cambria Math" panose="02040503050406030204" pitchFamily="18" charset="0"/>
              <a:cs typeface="Calibri" panose="020F0502020204030204" pitchFamily="34" charset="0"/>
            </a:endParaRPr>
          </a:p>
          <a:p>
            <a:pPr>
              <a:spcBef>
                <a:spcPts val="0"/>
              </a:spcBef>
              <a:spcAft>
                <a:spcPts val="1000"/>
              </a:spcAft>
            </a:pPr>
            <a:r>
              <a:rPr lang="en-US" sz="1800" dirty="0">
                <a:latin typeface="Calibri" panose="020F0502020204030204" pitchFamily="34" charset="0"/>
                <a:cs typeface="Calibri" panose="020F0502020204030204" pitchFamily="34" charset="0"/>
              </a:rPr>
              <a:t>The trial then continued with an open-label extension phase, in which all enrolled were given the treatment at 400 mg for 26 weeks</a:t>
            </a:r>
          </a:p>
          <a:p>
            <a:pPr>
              <a:spcBef>
                <a:spcPts val="0"/>
              </a:spcBef>
              <a:spcAft>
                <a:spcPts val="1000"/>
              </a:spcAft>
            </a:pPr>
            <a:r>
              <a:rPr lang="en-US" sz="1800" dirty="0">
                <a:latin typeface="Calibri" panose="020F0502020204030204" pitchFamily="34" charset="0"/>
                <a:cs typeface="Calibri" panose="020F0502020204030204" pitchFamily="34" charset="0"/>
              </a:rPr>
              <a:t>The treated group had a mean improvement in FEV(1) of 105 ml (8.2% above baseline)</a:t>
            </a:r>
          </a:p>
          <a:p>
            <a:pPr>
              <a:spcBef>
                <a:spcPts val="0"/>
              </a:spcBef>
              <a:spcAft>
                <a:spcPts val="1000"/>
              </a:spcAft>
            </a:pPr>
            <a:r>
              <a:rPr lang="en-US" sz="1800" dirty="0">
                <a:latin typeface="Calibri" panose="020F0502020204030204" pitchFamily="34" charset="0"/>
                <a:cs typeface="Calibri" panose="020F0502020204030204" pitchFamily="34" charset="0"/>
              </a:rPr>
              <a:t>The treated group had a relative improvement in FEV(1) of 3.75% (P = 0.029) versus the control group</a:t>
            </a:r>
          </a:p>
          <a:p>
            <a:pPr>
              <a:spcBef>
                <a:spcPts val="0"/>
              </a:spcBef>
              <a:spcAft>
                <a:spcPts val="1000"/>
              </a:spcAft>
            </a:pPr>
            <a:r>
              <a:rPr lang="en-US" sz="1800" dirty="0">
                <a:latin typeface="Calibri" panose="020F0502020204030204" pitchFamily="34" charset="0"/>
                <a:cs typeface="Calibri" panose="020F0502020204030204" pitchFamily="34" charset="0"/>
              </a:rPr>
              <a:t>In the 26-week open-label extension study, FEV(1) was maintained in the original treated group, and improved in the original control group to the same degree</a:t>
            </a:r>
          </a:p>
          <a:p>
            <a:pPr marL="0" marR="0">
              <a:lnSpc>
                <a:spcPct val="115000"/>
              </a:lnSpc>
              <a:spcBef>
                <a:spcPts val="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658869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A94E-64AA-48BA-92FF-E750F85C7BD8}"/>
              </a:ext>
            </a:extLst>
          </p:cNvPr>
          <p:cNvSpPr>
            <a:spLocks noGrp="1"/>
          </p:cNvSpPr>
          <p:nvPr>
            <p:ph type="title"/>
          </p:nvPr>
        </p:nvSpPr>
        <p:spPr/>
        <p:txBody>
          <a:bodyPr/>
          <a:lstStyle/>
          <a:p>
            <a:r>
              <a:rPr lang="en-US" sz="3200" dirty="0">
                <a:latin typeface="Calibri" panose="020F0502020204030204" pitchFamily="34" charset="0"/>
                <a:ea typeface="Calibri" panose="020F0502020204030204" pitchFamily="34" charset="0"/>
              </a:rPr>
              <a:t>Mannitol (Bronchitol)</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CB2CCBD-D084-4074-AE2B-D6057851B00F}"/>
              </a:ext>
            </a:extLst>
          </p:cNvPr>
          <p:cNvSpPr>
            <a:spLocks noGrp="1"/>
          </p:cNvSpPr>
          <p:nvPr>
            <p:ph idx="1"/>
          </p:nvPr>
        </p:nvSpPr>
        <p:spPr>
          <a:xfrm>
            <a:off x="152400" y="819150"/>
            <a:ext cx="8648700" cy="3733800"/>
          </a:xfrm>
        </p:spPr>
        <p:txBody>
          <a:bodyPr/>
          <a:lstStyle/>
          <a:p>
            <a:pPr>
              <a:spcBef>
                <a:spcPts val="0"/>
              </a:spcBef>
              <a:spcAft>
                <a:spcPts val="1000"/>
              </a:spcAft>
            </a:pPr>
            <a:r>
              <a:rPr lang="en-US" sz="1800" dirty="0">
                <a:latin typeface="Calibri" panose="020F0502020204030204" pitchFamily="34" charset="0"/>
                <a:cs typeface="Calibri" panose="020F0502020204030204" pitchFamily="34" charset="0"/>
              </a:rPr>
              <a:t>The second trial included 324 CF patients, ages 6 and up, who randomly received 400 mg of Bronchitol twice per day or a placebo for 26 weeks. A 26-week open-label treatment phase then followed</a:t>
            </a:r>
          </a:p>
          <a:p>
            <a:pPr>
              <a:spcBef>
                <a:spcPts val="0"/>
              </a:spcBef>
              <a:spcAft>
                <a:spcPts val="1000"/>
              </a:spcAft>
            </a:pPr>
            <a:r>
              <a:rPr lang="en-US" sz="1800" dirty="0">
                <a:latin typeface="Calibri" panose="020F0502020204030204" pitchFamily="34" charset="0"/>
                <a:cs typeface="Calibri" panose="020F0502020204030204" pitchFamily="34" charset="0"/>
              </a:rPr>
              <a:t>A significant improvement in FEV₁ was seen over 26 weeks (p&lt;0.001) and was apparent by 6 weeks, irrespective of concomitant recombinant human deoxyribonuclease (rhDNase) use</a:t>
            </a:r>
          </a:p>
          <a:p>
            <a:pPr>
              <a:spcBef>
                <a:spcPts val="0"/>
              </a:spcBef>
              <a:spcAft>
                <a:spcPts val="1000"/>
              </a:spcAft>
            </a:pPr>
            <a:r>
              <a:rPr lang="en-US" sz="1800" dirty="0">
                <a:latin typeface="Calibri" panose="020F0502020204030204" pitchFamily="34" charset="0"/>
                <a:cs typeface="Calibri" panose="020F0502020204030204" pitchFamily="34" charset="0"/>
              </a:rPr>
              <a:t>At 26 weeks, there was a significant improvement in FEV₁ of 92.9 mL for subjects receiving mannitol compared with controls (change from baseline 118.9 mL (6.5%) versus 26.0 mL (2.4%); p&lt;0.001)</a:t>
            </a:r>
          </a:p>
          <a:p>
            <a:pPr>
              <a:spcBef>
                <a:spcPts val="0"/>
              </a:spcBef>
              <a:spcAft>
                <a:spcPts val="1000"/>
              </a:spcAft>
            </a:pPr>
            <a:r>
              <a:rPr lang="en-US" sz="1800" dirty="0">
                <a:latin typeface="Calibri" panose="020F0502020204030204" pitchFamily="34" charset="0"/>
                <a:cs typeface="Calibri" panose="020F0502020204030204" pitchFamily="34" charset="0"/>
              </a:rPr>
              <a:t>Improvements in FEV₁ were maintained up to 52 weeks in the open label part of the study. There was a 35.4% reduction in the incidence of having an exacerbation on mannitol (p=0.045)</a:t>
            </a:r>
          </a:p>
          <a:p>
            <a:pPr marL="0" marR="0" indent="0">
              <a:spcBef>
                <a:spcPts val="0"/>
              </a:spcBef>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0963010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A94E-64AA-48BA-92FF-E750F85C7BD8}"/>
              </a:ext>
            </a:extLst>
          </p:cNvPr>
          <p:cNvSpPr>
            <a:spLocks noGrp="1"/>
          </p:cNvSpPr>
          <p:nvPr>
            <p:ph type="title"/>
          </p:nvPr>
        </p:nvSpPr>
        <p:spPr/>
        <p:txBody>
          <a:bodyPr/>
          <a:lstStyle/>
          <a:p>
            <a:r>
              <a:rPr lang="en-US" sz="3200" dirty="0">
                <a:latin typeface="Calibri" panose="020F0502020204030204" pitchFamily="34" charset="0"/>
                <a:ea typeface="Calibri" panose="020F0502020204030204" pitchFamily="34" charset="0"/>
              </a:rPr>
              <a:t>Mannitol (Bronchitol)</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CB2CCBD-D084-4074-AE2B-D6057851B00F}"/>
              </a:ext>
            </a:extLst>
          </p:cNvPr>
          <p:cNvSpPr>
            <a:spLocks noGrp="1"/>
          </p:cNvSpPr>
          <p:nvPr>
            <p:ph idx="1"/>
          </p:nvPr>
        </p:nvSpPr>
        <p:spPr>
          <a:xfrm>
            <a:off x="228600" y="819150"/>
            <a:ext cx="8458200" cy="3733800"/>
          </a:xfrm>
        </p:spPr>
        <p:txBody>
          <a:bodyPr/>
          <a:lstStyle/>
          <a:p>
            <a:pPr>
              <a:spcBef>
                <a:spcPts val="0"/>
              </a:spcBef>
              <a:spcAft>
                <a:spcPts val="1000"/>
              </a:spcAft>
            </a:pPr>
            <a:r>
              <a:rPr lang="en-US" dirty="0">
                <a:latin typeface="Calibri" panose="020F0502020204030204" pitchFamily="34" charset="0"/>
                <a:ea typeface="Cambria Math" panose="02040503050406030204" pitchFamily="18" charset="0"/>
                <a:cs typeface="Calibri" panose="020F0502020204030204" pitchFamily="34" charset="0"/>
              </a:rPr>
              <a:t>The</a:t>
            </a:r>
            <a:r>
              <a:rPr lang="en-US" dirty="0">
                <a:effectLst/>
                <a:latin typeface="Cambria Math" panose="02040503050406030204" pitchFamily="18" charset="0"/>
                <a:ea typeface="Cambria Math" panose="02040503050406030204" pitchFamily="18" charset="0"/>
                <a:cs typeface="Cambria Math" panose="020405030504060302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third</a:t>
            </a:r>
            <a:r>
              <a:rPr lang="en-US" dirty="0">
                <a:effectLst/>
                <a:latin typeface="Cambria Math" panose="02040503050406030204" pitchFamily="18" charset="0"/>
                <a:ea typeface="Cambria Math" panose="02040503050406030204" pitchFamily="18" charset="0"/>
                <a:cs typeface="Cambria Math" panose="020405030504060302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trial</a:t>
            </a:r>
            <a:r>
              <a:rPr lang="en-US" dirty="0">
                <a:effectLst/>
                <a:latin typeface="Cambria Math" panose="02040503050406030204" pitchFamily="18" charset="0"/>
                <a:ea typeface="Cambria Math" panose="02040503050406030204" pitchFamily="18" charset="0"/>
                <a:cs typeface="Cambria Math" panose="020405030504060302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enrolled</a:t>
            </a:r>
            <a:r>
              <a:rPr lang="en-US" dirty="0">
                <a:effectLst/>
                <a:latin typeface="Cambria Math" panose="02040503050406030204" pitchFamily="18" charset="0"/>
                <a:ea typeface="Cambria Math" panose="02040503050406030204" pitchFamily="18" charset="0"/>
                <a:cs typeface="Cambria Math" panose="020405030504060302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423</a:t>
            </a:r>
            <a:r>
              <a:rPr lang="en-US" dirty="0">
                <a:effectLst/>
                <a:latin typeface="Cambria Math" panose="02040503050406030204" pitchFamily="18" charset="0"/>
                <a:ea typeface="Cambria Math" panose="02040503050406030204" pitchFamily="18" charset="0"/>
                <a:cs typeface="Cambria Math" panose="020405030504060302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adults</a:t>
            </a:r>
            <a:r>
              <a:rPr lang="en-US" dirty="0">
                <a:effectLst/>
                <a:latin typeface="Cambria Math" panose="02040503050406030204" pitchFamily="18" charset="0"/>
                <a:ea typeface="Cambria Math" panose="02040503050406030204" pitchFamily="18" charset="0"/>
                <a:cs typeface="Cambria Math" panose="020405030504060302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with</a:t>
            </a:r>
            <a:r>
              <a:rPr lang="en-US" dirty="0">
                <a:effectLst/>
                <a:latin typeface="Cambria Math" panose="02040503050406030204" pitchFamily="18" charset="0"/>
                <a:ea typeface="Cambria Math" panose="02040503050406030204" pitchFamily="18" charset="0"/>
                <a:cs typeface="Cambria Math" panose="020405030504060302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CF</a:t>
            </a:r>
            <a:r>
              <a:rPr lang="en-US" dirty="0">
                <a:effectLst/>
                <a:latin typeface="Cambria Math" panose="02040503050406030204" pitchFamily="18" charset="0"/>
                <a:ea typeface="Cambria Math" panose="02040503050406030204" pitchFamily="18" charset="0"/>
                <a:cs typeface="Cambria Math" panose="020405030504060302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randomly</a:t>
            </a:r>
            <a:r>
              <a:rPr lang="en-US" dirty="0">
                <a:effectLst/>
                <a:latin typeface="Cambria Math" panose="02040503050406030204" pitchFamily="18" charset="0"/>
                <a:ea typeface="Cambria Math" panose="02040503050406030204" pitchFamily="18" charset="0"/>
                <a:cs typeface="Cambria Math" panose="02040503050406030204" pitchFamily="18" charset="0"/>
              </a:rPr>
              <a:t> </a:t>
            </a:r>
            <a:r>
              <a:rPr lang="en-US" dirty="0">
                <a:effectLst/>
                <a:latin typeface="Calibri" panose="020F0502020204030204" pitchFamily="34" charset="0"/>
                <a:ea typeface="Calibri" panose="020F0502020204030204" pitchFamily="34" charset="0"/>
                <a:cs typeface="Calibri" panose="020F0502020204030204" pitchFamily="34" charset="0"/>
              </a:rPr>
              <a:t>given</a:t>
            </a:r>
            <a:r>
              <a:rPr lang="en-US" dirty="0">
                <a:effectLst/>
                <a:latin typeface="Cambria Math" panose="02040503050406030204" pitchFamily="18" charset="0"/>
                <a:ea typeface="Cambria Math" panose="02040503050406030204" pitchFamily="18" charset="0"/>
                <a:cs typeface="Cambria Math" panose="02040503050406030204" pitchFamily="18" charset="0"/>
              </a:rPr>
              <a:t> </a:t>
            </a:r>
            <a:r>
              <a:rPr lang="en-US" dirty="0">
                <a:latin typeface="Calibri" panose="020F0502020204030204" pitchFamily="34" charset="0"/>
                <a:ea typeface="Cambria Math" panose="02040503050406030204" pitchFamily="18" charset="0"/>
                <a:cs typeface="Calibri" panose="020F0502020204030204" pitchFamily="34" charset="0"/>
              </a:rPr>
              <a:t>Bronchitol at either 400 mg or 50 mg twice daily for 26 weeks</a:t>
            </a:r>
          </a:p>
          <a:p>
            <a:pPr>
              <a:spcBef>
                <a:spcPts val="0"/>
              </a:spcBef>
              <a:spcAft>
                <a:spcPts val="1000"/>
              </a:spcAft>
            </a:pPr>
            <a:r>
              <a:rPr lang="en-US" dirty="0">
                <a:latin typeface="Calibri" panose="020F0502020204030204" pitchFamily="34" charset="0"/>
                <a:ea typeface="Cambria Math" panose="02040503050406030204" pitchFamily="18" charset="0"/>
                <a:cs typeface="Calibri" panose="020F0502020204030204" pitchFamily="34" charset="0"/>
              </a:rPr>
              <a:t>Results showed that higher dose treatment resulted in an average increase of 1.6% in FEV1</a:t>
            </a:r>
          </a:p>
          <a:p>
            <a:pPr>
              <a:spcBef>
                <a:spcPts val="0"/>
              </a:spcBef>
              <a:spcAft>
                <a:spcPts val="1000"/>
              </a:spcAft>
            </a:pPr>
            <a:r>
              <a:rPr lang="en-US" dirty="0">
                <a:latin typeface="Calibri" panose="020F0502020204030204" pitchFamily="34" charset="0"/>
                <a:ea typeface="Cambria Math" panose="02040503050406030204" pitchFamily="18" charset="0"/>
                <a:cs typeface="Calibri" panose="020F0502020204030204" pitchFamily="34" charset="0"/>
              </a:rPr>
              <a:t>This was significantly greater than the 0.39% increase in those receiving the lower dose</a:t>
            </a:r>
          </a:p>
          <a:p>
            <a:pPr>
              <a:spcBef>
                <a:spcPts val="0"/>
              </a:spcBef>
              <a:spcAft>
                <a:spcPts val="1000"/>
              </a:spcAft>
            </a:pPr>
            <a:r>
              <a:rPr lang="en-US" dirty="0">
                <a:latin typeface="Calibri" panose="020F0502020204030204" pitchFamily="34" charset="0"/>
                <a:ea typeface="Cambria Math" panose="02040503050406030204" pitchFamily="18" charset="0"/>
                <a:cs typeface="Calibri" panose="020F0502020204030204" pitchFamily="34" charset="0"/>
              </a:rPr>
              <a:t>Other measures of lung function also favored the higher dose</a:t>
            </a:r>
          </a:p>
          <a:p>
            <a:pPr marL="0" marR="0" indent="0">
              <a:lnSpc>
                <a:spcPct val="115000"/>
              </a:lnSpc>
              <a:spcBef>
                <a:spcPts val="0"/>
              </a:spcBef>
              <a:spcAft>
                <a:spcPts val="10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66190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752F-5D96-4C68-B2B9-243185335CDB}"/>
              </a:ext>
            </a:extLst>
          </p:cNvPr>
          <p:cNvSpPr>
            <a:spLocks noGrp="1"/>
          </p:cNvSpPr>
          <p:nvPr>
            <p:ph type="title"/>
          </p:nvPr>
        </p:nvSpPr>
        <p:spPr/>
        <p:txBody>
          <a:bodyPr/>
          <a:lstStyle/>
          <a:p>
            <a:r>
              <a:rPr lang="en-US" sz="3200" dirty="0">
                <a:solidFill>
                  <a:schemeClr val="accent3">
                    <a:lumMod val="75000"/>
                  </a:schemeClr>
                </a:solidFill>
                <a:latin typeface="Calibri" panose="020F0502020204030204" pitchFamily="34" charset="0"/>
                <a:ea typeface="Calibri" panose="020F0502020204030204" pitchFamily="34" charset="0"/>
              </a:rPr>
              <a:t>Cabotegravir/Rilpivirine (Cabenuva)</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8EC3C9C4-B6A5-40B5-9D6C-9E1D41B8B9CF}"/>
              </a:ext>
            </a:extLst>
          </p:cNvPr>
          <p:cNvSpPr>
            <a:spLocks noGrp="1"/>
          </p:cNvSpPr>
          <p:nvPr>
            <p:ph idx="1"/>
          </p:nvPr>
        </p:nvSpPr>
        <p:spPr>
          <a:xfrm>
            <a:off x="152400" y="819150"/>
            <a:ext cx="8839200" cy="3623072"/>
          </a:xfrm>
        </p:spPr>
        <p:txBody>
          <a:bodyPr/>
          <a:lstStyle/>
          <a:p>
            <a:pPr marL="342900" marR="0" lvl="0" indent="-342900">
              <a:lnSpc>
                <a:spcPct val="115000"/>
              </a:lnSpc>
              <a:spcBef>
                <a:spcPts val="0"/>
              </a:spcBef>
              <a:spcAft>
                <a:spcPts val="0"/>
              </a:spcAft>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ndicated as a complete regimen for the treatment of HIV-1 infection in adults to replace the current antiretroviral regimen in those who are virologically suppressed (HIV-1 RNA less than 50 copies per mL) on a stable antiretroviral regimen with no history of treatment failure and with no known or suspected resistance to either cabotegravir or rilpivirine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Prior to initiating treatment with Cabenuva, oral lead-in dosing should be used for approximately 1 month to assess the tolerability of cabotegravir and rilpivirine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Injections of Cabenuva (600 mg of cabotegravir and 900 mg of rilpivirine) mustbe initiated on the last day of oral lead-in and injections of Cabenuva (400 mg of cabotegravir and 600 mg of rilpivirine) are to be continued every month thereafter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vailable as 400-mg/600-mg and 600-mg/900-mg kits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121505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752F-5D96-4C68-B2B9-243185335CDB}"/>
              </a:ext>
            </a:extLst>
          </p:cNvPr>
          <p:cNvSpPr>
            <a:spLocks noGrp="1"/>
          </p:cNvSpPr>
          <p:nvPr>
            <p:ph type="title"/>
          </p:nvPr>
        </p:nvSpPr>
        <p:spPr/>
        <p:txBody>
          <a:bodyPr/>
          <a:lstStyle/>
          <a:p>
            <a:r>
              <a:rPr lang="en-US" sz="3200" dirty="0">
                <a:solidFill>
                  <a:schemeClr val="accent3">
                    <a:lumMod val="75000"/>
                  </a:schemeClr>
                </a:solidFill>
                <a:latin typeface="Calibri" panose="020F0502020204030204" pitchFamily="34" charset="0"/>
                <a:ea typeface="Calibri" panose="020F0502020204030204" pitchFamily="34" charset="0"/>
              </a:rPr>
              <a:t>Cabotegravir/Rilpivirine (Cabenuva)</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8EC3C9C4-B6A5-40B5-9D6C-9E1D41B8B9CF}"/>
              </a:ext>
            </a:extLst>
          </p:cNvPr>
          <p:cNvSpPr>
            <a:spLocks noGrp="1"/>
          </p:cNvSpPr>
          <p:nvPr>
            <p:ph idx="1"/>
          </p:nvPr>
        </p:nvSpPr>
        <p:spPr>
          <a:xfrm>
            <a:off x="152400" y="819150"/>
            <a:ext cx="8839200" cy="3623072"/>
          </a:xfrm>
        </p:spPr>
        <p:txBody>
          <a:bodyPr/>
          <a:lstStyle/>
          <a:p>
            <a:pPr marL="0" marR="0" lvl="0" indent="0">
              <a:lnSpc>
                <a:spcPct val="115000"/>
              </a:lnSpc>
              <a:spcBef>
                <a:spcPts val="0"/>
              </a:spcBef>
              <a:spcAft>
                <a:spcPts val="0"/>
              </a:spcAft>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Contraindications</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Previous hypersensitivity reaction to cabotegravir or rilpivirine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Coadministration with drugs where significant decreases in cabotegravir and/or rilpivirine plasma concentrations may occur</a:t>
            </a:r>
          </a:p>
          <a:p>
            <a:pPr marL="57150" indent="0">
              <a:lnSpc>
                <a:spcPct val="115000"/>
              </a:lnSpc>
              <a:spcBef>
                <a:spcPts val="0"/>
              </a:spcBef>
              <a:buNone/>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Warnings</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115000"/>
              </a:lnSpc>
              <a:spcBef>
                <a:spcPts val="0"/>
              </a:spcBef>
              <a:buFont typeface="Wingdings" panose="05000000000000000000" pitchFamily="2" charset="2"/>
              <a:buChar char="Ø"/>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Hypersensitivity reactions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115000"/>
              </a:lnSpc>
              <a:spcBef>
                <a:spcPts val="0"/>
              </a:spcBef>
              <a:buFont typeface="Wingdings" panose="05000000000000000000" pitchFamily="2" charset="2"/>
              <a:buChar char="Ø"/>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Serious post-injection reactions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115000"/>
              </a:lnSpc>
              <a:spcBef>
                <a:spcPts val="0"/>
              </a:spcBef>
              <a:buFont typeface="Wingdings" panose="05000000000000000000" pitchFamily="2" charset="2"/>
              <a:buChar char="Ø"/>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Hepatotoxicity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115000"/>
              </a:lnSpc>
              <a:spcBef>
                <a:spcPts val="0"/>
              </a:spcBef>
              <a:buFont typeface="Wingdings" panose="05000000000000000000" pitchFamily="2" charset="2"/>
              <a:buChar char="Ø"/>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Depressive disorders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115000"/>
              </a:lnSpc>
              <a:spcBef>
                <a:spcPts val="0"/>
              </a:spcBef>
              <a:buFont typeface="Wingdings" panose="05000000000000000000" pitchFamily="2" charset="2"/>
              <a:buChar char="Ø"/>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Residual concentrations of cabotegravir and rilpivirine may remain in the systemic circulation of patients up to 12 months or longer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256585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752F-5D96-4C68-B2B9-243185335CDB}"/>
              </a:ext>
            </a:extLst>
          </p:cNvPr>
          <p:cNvSpPr>
            <a:spLocks noGrp="1"/>
          </p:cNvSpPr>
          <p:nvPr>
            <p:ph type="title"/>
          </p:nvPr>
        </p:nvSpPr>
        <p:spPr/>
        <p:txBody>
          <a:bodyPr/>
          <a:lstStyle/>
          <a:p>
            <a:r>
              <a:rPr lang="en-US" sz="3200" dirty="0">
                <a:solidFill>
                  <a:schemeClr val="accent3">
                    <a:lumMod val="75000"/>
                  </a:schemeClr>
                </a:solidFill>
                <a:latin typeface="Calibri" panose="020F0502020204030204" pitchFamily="34" charset="0"/>
                <a:ea typeface="Calibri" panose="020F0502020204030204" pitchFamily="34" charset="0"/>
              </a:rPr>
              <a:t>Cabotegravir/Rilpivirine (Cabenuva)</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8EC3C9C4-B6A5-40B5-9D6C-9E1D41B8B9CF}"/>
              </a:ext>
            </a:extLst>
          </p:cNvPr>
          <p:cNvSpPr>
            <a:spLocks noGrp="1"/>
          </p:cNvSpPr>
          <p:nvPr>
            <p:ph idx="1"/>
          </p:nvPr>
        </p:nvSpPr>
        <p:spPr>
          <a:xfrm>
            <a:off x="76200" y="819150"/>
            <a:ext cx="8991600" cy="3810000"/>
          </a:xfrm>
        </p:spPr>
        <p:txBody>
          <a:bodyPr/>
          <a:lstStyle/>
          <a:p>
            <a:pPr marL="0" marR="0" indent="0">
              <a:lnSpc>
                <a:spcPct val="115000"/>
              </a:lnSpc>
              <a:spcBef>
                <a:spcPts val="0"/>
              </a:spcBef>
              <a:spcAft>
                <a:spcPts val="0"/>
              </a:spcAft>
              <a:buNone/>
            </a:pPr>
            <a:r>
              <a:rPr lang="en-US" sz="1800" b="1" dirty="0">
                <a:solidFill>
                  <a:srgbClr val="000000"/>
                </a:solidFill>
                <a:effectLst/>
                <a:latin typeface="+mj-lt"/>
                <a:ea typeface="Calibri" panose="020F0502020204030204" pitchFamily="34" charset="0"/>
                <a:cs typeface="Calibri" panose="020F0502020204030204" pitchFamily="34" charset="0"/>
              </a:rPr>
              <a:t>Adverse Reactions</a:t>
            </a:r>
            <a:endParaRPr lang="en-US" sz="1800" b="1" dirty="0">
              <a:effectLst/>
              <a:latin typeface="+mj-lt"/>
              <a:ea typeface="Times New Roman" panose="02020603050405020304" pitchFamily="18"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1800" dirty="0">
                <a:solidFill>
                  <a:srgbClr val="000000"/>
                </a:solidFill>
                <a:latin typeface="+mj-lt"/>
                <a:ea typeface="Cambria Math" panose="02040503050406030204" pitchFamily="18" charset="0"/>
                <a:cs typeface="Cambria Math" panose="02040503050406030204" pitchFamily="18" charset="0"/>
              </a:rPr>
              <a:t>I</a:t>
            </a:r>
            <a:r>
              <a:rPr lang="en-US" sz="1800" dirty="0">
                <a:solidFill>
                  <a:srgbClr val="000000"/>
                </a:solidFill>
                <a:effectLst/>
                <a:latin typeface="+mj-lt"/>
                <a:ea typeface="Cambria Math" panose="02040503050406030204" pitchFamily="18" charset="0"/>
                <a:cs typeface="Cambria Math" panose="02040503050406030204" pitchFamily="18" charset="0"/>
              </a:rPr>
              <a:t>njection site reactions, pyrexia, fatigue, headache, musculoskeletal pain, nausea, sleep disorders, dizziness, and rash</a:t>
            </a:r>
            <a:endParaRPr lang="en-US" sz="1800" dirty="0">
              <a:effectLst/>
              <a:latin typeface="+mj-lt"/>
              <a:ea typeface="Times New Roman" panose="02020603050405020304" pitchFamily="18" charset="0"/>
              <a:cs typeface="Times New Roman" panose="02020603050405020304" pitchFamily="18" charset="0"/>
            </a:endParaRPr>
          </a:p>
          <a:p>
            <a:pPr>
              <a:lnSpc>
                <a:spcPct val="115000"/>
              </a:lnSpc>
              <a:spcBef>
                <a:spcPts val="0"/>
              </a:spcBef>
            </a:pPr>
            <a:r>
              <a:rPr lang="en-US" sz="1800" dirty="0">
                <a:solidFill>
                  <a:srgbClr val="000000"/>
                </a:solidFill>
                <a:latin typeface="Calibri" panose="020F0502020204030204" pitchFamily="34" charset="0"/>
                <a:cs typeface="Calibri" panose="020F0502020204030204" pitchFamily="34" charset="0"/>
              </a:rPr>
              <a:t>Phase 3 ATLAS and FLAIR trials included more than 1,100 patients from 16 countries, including the U.S</a:t>
            </a:r>
          </a:p>
          <a:p>
            <a:pPr>
              <a:lnSpc>
                <a:spcPct val="115000"/>
              </a:lnSpc>
              <a:spcBef>
                <a:spcPts val="0"/>
              </a:spcBef>
            </a:pPr>
            <a:r>
              <a:rPr lang="en-US" sz="1800" dirty="0">
                <a:solidFill>
                  <a:srgbClr val="000000"/>
                </a:solidFill>
                <a:latin typeface="Calibri" panose="020F0502020204030204" pitchFamily="34" charset="0"/>
                <a:cs typeface="Calibri" panose="020F0502020204030204" pitchFamily="34" charset="0"/>
              </a:rPr>
              <a:t>The studies demonstrated that Cabenuva was as effective as continuing a daily, oral, three-drug regimen in maintaining viral suppression throughout the 48-week study period</a:t>
            </a:r>
          </a:p>
          <a:p>
            <a:pPr>
              <a:lnSpc>
                <a:spcPct val="115000"/>
              </a:lnSpc>
              <a:spcBef>
                <a:spcPts val="0"/>
              </a:spcBef>
            </a:pPr>
            <a:r>
              <a:rPr lang="en-US" sz="1800" dirty="0">
                <a:solidFill>
                  <a:srgbClr val="000000"/>
                </a:solidFill>
                <a:latin typeface="Calibri" panose="020F0502020204030204" pitchFamily="34" charset="0"/>
                <a:cs typeface="Calibri" panose="020F0502020204030204" pitchFamily="34" charset="0"/>
              </a:rPr>
              <a:t>In the ATLAS study, Cabenuva met the primary endpoint for noninferiority (the proportion of participants with plasma HIV-1 RNA ≥50 copies per milliliter [c/mL] at Week 48), with a comparable number of patients receiving either Cabenuva or their daily current antiretroviral regimen (CAR) having an HIV-1 RNA level ≥50 c/mL</a:t>
            </a:r>
          </a:p>
          <a:p>
            <a:pPr marL="0" marR="0">
              <a:lnSpc>
                <a:spcPct val="115000"/>
              </a:lnSpc>
              <a:spcBef>
                <a:spcPts val="0"/>
              </a:spcBef>
              <a:spcAft>
                <a:spcPts val="0"/>
              </a:spcAft>
            </a:pPr>
            <a:endParaRPr lang="en-US" sz="1800" dirty="0">
              <a:effectLst/>
              <a:latin typeface="+mj-lt"/>
              <a:ea typeface="Times New Roman" panose="02020603050405020304" pitchFamily="18"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429232167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752F-5D96-4C68-B2B9-243185335CDB}"/>
              </a:ext>
            </a:extLst>
          </p:cNvPr>
          <p:cNvSpPr>
            <a:spLocks noGrp="1"/>
          </p:cNvSpPr>
          <p:nvPr>
            <p:ph type="title"/>
          </p:nvPr>
        </p:nvSpPr>
        <p:spPr/>
        <p:txBody>
          <a:bodyPr/>
          <a:lstStyle/>
          <a:p>
            <a:r>
              <a:rPr lang="en-US" sz="3200" dirty="0">
                <a:solidFill>
                  <a:schemeClr val="accent3">
                    <a:lumMod val="75000"/>
                  </a:schemeClr>
                </a:solidFill>
                <a:latin typeface="Calibri" panose="020F0502020204030204" pitchFamily="34" charset="0"/>
                <a:ea typeface="Calibri" panose="020F0502020204030204" pitchFamily="34" charset="0"/>
              </a:rPr>
              <a:t>Cabotegravir/Rilpivirine (Cabenuva)</a:t>
            </a:r>
            <a:endParaRPr lang="en-US"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8EC3C9C4-B6A5-40B5-9D6C-9E1D41B8B9CF}"/>
              </a:ext>
            </a:extLst>
          </p:cNvPr>
          <p:cNvSpPr>
            <a:spLocks noGrp="1"/>
          </p:cNvSpPr>
          <p:nvPr>
            <p:ph idx="1"/>
          </p:nvPr>
        </p:nvSpPr>
        <p:spPr>
          <a:xfrm>
            <a:off x="152400" y="992888"/>
            <a:ext cx="8839200" cy="3449333"/>
          </a:xfrm>
        </p:spPr>
        <p:txBody>
          <a:bodyPr/>
          <a:lstStyle/>
          <a:p>
            <a:pPr marR="0">
              <a:lnSpc>
                <a:spcPct val="115000"/>
              </a:lnSpc>
              <a:spcBef>
                <a:spcPts val="0"/>
              </a:spcBef>
              <a:spcAft>
                <a:spcPts val="0"/>
              </a:spcAft>
            </a:pPr>
            <a:r>
              <a:rPr lang="en-US" sz="2000" dirty="0">
                <a:solidFill>
                  <a:srgbClr val="000000"/>
                </a:solidFill>
                <a:effectLst/>
                <a:latin typeface="+mj-lt"/>
                <a:ea typeface="Cambria Math" panose="02040503050406030204" pitchFamily="18" charset="0"/>
                <a:cs typeface="Cambria Math" panose="02040503050406030204" pitchFamily="18" charset="0"/>
              </a:rPr>
              <a:t>Two percent of patients receiving the long-acting injectable and 1% of patients receiving CAR had an HIV-1 RNA level ≥50 c/mL at Week 48 (Treatment Difference 0.7%)</a:t>
            </a:r>
          </a:p>
          <a:p>
            <a:pPr>
              <a:lnSpc>
                <a:spcPct val="115000"/>
              </a:lnSpc>
              <a:spcBef>
                <a:spcPts val="0"/>
              </a:spcBef>
            </a:pPr>
            <a:r>
              <a:rPr lang="en-US" sz="2000" dirty="0">
                <a:solidFill>
                  <a:srgbClr val="000000"/>
                </a:solidFill>
                <a:effectLst/>
                <a:latin typeface="+mj-lt"/>
                <a:ea typeface="Cambria Math" panose="02040503050406030204" pitchFamily="18" charset="0"/>
                <a:cs typeface="Cambria Math" panose="02040503050406030204" pitchFamily="18" charset="0"/>
              </a:rPr>
              <a:t>In FLAIR, at Week 48, a comparable number of patients receiving either Cabenuva or daily oral dolutegravir/abacavir/lamivudine therapy had an HIV-1 RNA count ≥50 c/mL, meeting noninferiority criteria</a:t>
            </a:r>
          </a:p>
          <a:p>
            <a:pPr>
              <a:lnSpc>
                <a:spcPct val="115000"/>
              </a:lnSpc>
              <a:spcBef>
                <a:spcPts val="0"/>
              </a:spcBef>
            </a:pPr>
            <a:r>
              <a:rPr lang="en-US" sz="2000" dirty="0">
                <a:solidFill>
                  <a:srgbClr val="000000"/>
                </a:solidFill>
                <a:effectLst/>
                <a:latin typeface="+mj-lt"/>
                <a:ea typeface="Cambria Math" panose="02040503050406030204" pitchFamily="18" charset="0"/>
                <a:cs typeface="Cambria Math" panose="02040503050406030204" pitchFamily="18" charset="0"/>
              </a:rPr>
              <a:t>Two percent of patients in both treatment arms had an HIV-1 RNA count ≥50 c/mL at Week 48 (Treatment Difference -0.4%)</a:t>
            </a:r>
            <a:endParaRPr lang="en-US" sz="2000" dirty="0">
              <a:effectLst/>
              <a:latin typeface="+mj-lt"/>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endParaRPr lang="en-US" sz="1800" dirty="0">
              <a:effectLst/>
              <a:latin typeface="+mj-lt"/>
              <a:ea typeface="Times New Roman" panose="02020603050405020304" pitchFamily="18"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12187571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B0BE-F03D-45B0-BC89-9D921A975C98}"/>
              </a:ext>
            </a:extLst>
          </p:cNvPr>
          <p:cNvSpPr>
            <a:spLocks noGrp="1"/>
          </p:cNvSpPr>
          <p:nvPr>
            <p:ph type="title"/>
          </p:nvPr>
        </p:nvSpPr>
        <p:spPr>
          <a:xfrm>
            <a:off x="457200" y="190500"/>
            <a:ext cx="8229600" cy="628650"/>
          </a:xfrm>
        </p:spPr>
        <p:txBody>
          <a:bodyPr/>
          <a:lstStyle/>
          <a:p>
            <a:r>
              <a:rPr lang="en-US" sz="3200" dirty="0">
                <a:effectLst/>
                <a:latin typeface="Calibri" panose="020F0502020204030204" pitchFamily="34" charset="0"/>
                <a:ea typeface="Calibri" panose="020F0502020204030204" pitchFamily="34" charset="0"/>
              </a:rPr>
              <a:t>Vibegron (Gemtesa)</a:t>
            </a:r>
            <a:endParaRPr lang="en-US" sz="3200" dirty="0"/>
          </a:p>
        </p:txBody>
      </p:sp>
      <p:sp>
        <p:nvSpPr>
          <p:cNvPr id="3" name="Content Placeholder 2">
            <a:extLst>
              <a:ext uri="{FF2B5EF4-FFF2-40B4-BE49-F238E27FC236}">
                <a16:creationId xmlns:a16="http://schemas.microsoft.com/office/drawing/2014/main" id="{0F1D453E-6211-414C-B436-FD726ECFE1CA}"/>
              </a:ext>
            </a:extLst>
          </p:cNvPr>
          <p:cNvSpPr>
            <a:spLocks noGrp="1"/>
          </p:cNvSpPr>
          <p:nvPr>
            <p:ph idx="1"/>
          </p:nvPr>
        </p:nvSpPr>
        <p:spPr>
          <a:xfrm>
            <a:off x="228600" y="971550"/>
            <a:ext cx="8458200" cy="3505200"/>
          </a:xfrm>
        </p:spPr>
        <p:txBody>
          <a:bodyPr/>
          <a:lstStyle/>
          <a:p>
            <a:pPr marL="342900" marR="0" lvl="0" indent="-342900">
              <a:lnSpc>
                <a:spcPct val="115000"/>
              </a:lnSpc>
              <a:spcBef>
                <a:spcPts val="0"/>
              </a:spcBef>
              <a:spcAft>
                <a:spcPts val="0"/>
              </a:spcAft>
              <a:buFont typeface="Arial" panose="020B0604020202020204" pitchFamily="34" charset="0"/>
              <a:buChar char="•"/>
            </a:pPr>
            <a:r>
              <a:rPr lang="en-US" sz="2000" dirty="0">
                <a:solidFill>
                  <a:srgbClr val="000000"/>
                </a:solidFill>
                <a:ea typeface="Calibri" panose="020F0502020204030204" pitchFamily="34" charset="0"/>
                <a:cs typeface="Calibri" panose="020F0502020204030204" pitchFamily="34" charset="0"/>
              </a:rPr>
              <a:t>I</a:t>
            </a:r>
            <a:r>
              <a:rPr lang="en-US" sz="2000" dirty="0">
                <a:solidFill>
                  <a:srgbClr val="000000"/>
                </a:solidFill>
                <a:effectLst/>
                <a:ea typeface="Calibri" panose="020F0502020204030204" pitchFamily="34" charset="0"/>
                <a:cs typeface="Calibri" panose="020F0502020204030204" pitchFamily="34" charset="0"/>
              </a:rPr>
              <a:t>ndicated for the treatment of overactive bladder (OAB) with symptoms of urge urinary incontinence, urgency, and urinary frequency in adults</a:t>
            </a:r>
            <a:endParaRPr lang="en-US" sz="2000" dirty="0">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solidFill>
                  <a:srgbClr val="000000"/>
                </a:solidFill>
                <a:effectLst/>
                <a:ea typeface="Calibri" panose="020F0502020204030204" pitchFamily="34" charset="0"/>
                <a:cs typeface="Calibri" panose="020F0502020204030204" pitchFamily="34" charset="0"/>
              </a:rPr>
              <a:t>Dose is 75 mg once daily; available as 75 mg tablets</a:t>
            </a:r>
            <a:endParaRPr lang="en-US" sz="2000" dirty="0">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2000" b="1" dirty="0">
                <a:solidFill>
                  <a:srgbClr val="000000"/>
                </a:solidFill>
                <a:effectLst/>
                <a:ea typeface="Calibri" panose="020F0502020204030204" pitchFamily="34" charset="0"/>
                <a:cs typeface="Calibri" panose="020F0502020204030204" pitchFamily="34" charset="0"/>
              </a:rPr>
              <a:t>Contraindication</a:t>
            </a:r>
            <a:endParaRPr lang="en-US" sz="2000" dirty="0">
              <a:effectLst/>
              <a:ea typeface="Times New Roman" panose="02020603050405020304" pitchFamily="18"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000" dirty="0">
                <a:solidFill>
                  <a:srgbClr val="000000"/>
                </a:solidFill>
                <a:ea typeface="Calibri" panose="020F0502020204030204" pitchFamily="34" charset="0"/>
                <a:cs typeface="Calibri" panose="020F0502020204030204" pitchFamily="34" charset="0"/>
              </a:rPr>
              <a:t>H</a:t>
            </a:r>
            <a:r>
              <a:rPr lang="en-US" sz="2000" dirty="0">
                <a:solidFill>
                  <a:srgbClr val="000000"/>
                </a:solidFill>
                <a:effectLst/>
                <a:ea typeface="Calibri" panose="020F0502020204030204" pitchFamily="34" charset="0"/>
                <a:cs typeface="Calibri" panose="020F0502020204030204" pitchFamily="34" charset="0"/>
              </a:rPr>
              <a:t>ypersensitivity reaction to vibegron or any components of the product</a:t>
            </a:r>
            <a:endParaRPr lang="en-US" sz="2000" dirty="0">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2000" b="1" dirty="0">
                <a:solidFill>
                  <a:srgbClr val="000000"/>
                </a:solidFill>
                <a:effectLst/>
                <a:ea typeface="Calibri" panose="020F0502020204030204" pitchFamily="34" charset="0"/>
                <a:cs typeface="Calibri" panose="020F0502020204030204" pitchFamily="34" charset="0"/>
              </a:rPr>
              <a:t>Warning</a:t>
            </a:r>
            <a:endParaRPr lang="en-US" sz="2000" dirty="0">
              <a:effectLst/>
              <a:ea typeface="Times New Roman" panose="02020603050405020304" pitchFamily="18"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000" dirty="0">
                <a:solidFill>
                  <a:srgbClr val="000000"/>
                </a:solidFill>
                <a:effectLst/>
                <a:ea typeface="Calibri" panose="020F0502020204030204" pitchFamily="34" charset="0"/>
                <a:cs typeface="Calibri" panose="020F0502020204030204" pitchFamily="34" charset="0"/>
              </a:rPr>
              <a:t>Urinary retention</a:t>
            </a:r>
            <a:endParaRPr lang="en-US" sz="2000" dirty="0">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2000" b="1" dirty="0">
                <a:solidFill>
                  <a:srgbClr val="000000"/>
                </a:solidFill>
                <a:effectLst/>
                <a:ea typeface="Calibri" panose="020F0502020204030204" pitchFamily="34" charset="0"/>
                <a:cs typeface="Calibri" panose="020F0502020204030204" pitchFamily="34" charset="0"/>
              </a:rPr>
              <a:t>Adverse Reactions</a:t>
            </a:r>
            <a:endParaRPr lang="en-US" sz="2000" dirty="0">
              <a:effectLst/>
              <a:ea typeface="Times New Roman" panose="02020603050405020304" pitchFamily="18"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000" dirty="0">
                <a:solidFill>
                  <a:srgbClr val="000000"/>
                </a:solidFill>
                <a:effectLst/>
                <a:ea typeface="Cambria Math" panose="02040503050406030204" pitchFamily="18" charset="0"/>
                <a:cs typeface="Cambria Math" panose="02040503050406030204" pitchFamily="18" charset="0"/>
              </a:rPr>
              <a:t>Headache, urinary tract infection, nasopharyngitis, diarrhea, nausea, and upper respiratory tract infection</a:t>
            </a:r>
            <a:endParaRPr lang="en-US" sz="20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248965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B0BE-F03D-45B0-BC89-9D921A975C98}"/>
              </a:ext>
            </a:extLst>
          </p:cNvPr>
          <p:cNvSpPr>
            <a:spLocks noGrp="1"/>
          </p:cNvSpPr>
          <p:nvPr>
            <p:ph type="title"/>
          </p:nvPr>
        </p:nvSpPr>
        <p:spPr>
          <a:xfrm>
            <a:off x="457200" y="190500"/>
            <a:ext cx="8229600" cy="628650"/>
          </a:xfrm>
        </p:spPr>
        <p:txBody>
          <a:bodyPr/>
          <a:lstStyle/>
          <a:p>
            <a:r>
              <a:rPr lang="en-US" sz="3200" dirty="0">
                <a:effectLst/>
                <a:latin typeface="Calibri" panose="020F0502020204030204" pitchFamily="34" charset="0"/>
                <a:ea typeface="Calibri" panose="020F0502020204030204" pitchFamily="34" charset="0"/>
              </a:rPr>
              <a:t>Vibegron (Gemtesa)</a:t>
            </a:r>
            <a:endParaRPr lang="en-US" sz="3200" dirty="0"/>
          </a:p>
        </p:txBody>
      </p:sp>
      <p:sp>
        <p:nvSpPr>
          <p:cNvPr id="3" name="Content Placeholder 2">
            <a:extLst>
              <a:ext uri="{FF2B5EF4-FFF2-40B4-BE49-F238E27FC236}">
                <a16:creationId xmlns:a16="http://schemas.microsoft.com/office/drawing/2014/main" id="{0F1D453E-6211-414C-B436-FD726ECFE1CA}"/>
              </a:ext>
            </a:extLst>
          </p:cNvPr>
          <p:cNvSpPr>
            <a:spLocks noGrp="1"/>
          </p:cNvSpPr>
          <p:nvPr>
            <p:ph idx="1"/>
          </p:nvPr>
        </p:nvSpPr>
        <p:spPr>
          <a:xfrm>
            <a:off x="228600" y="819150"/>
            <a:ext cx="8458200" cy="3810000"/>
          </a:xfrm>
        </p:spPr>
        <p:txBody>
          <a:bodyPr/>
          <a:lstStyle/>
          <a:p>
            <a:pPr>
              <a:spcBef>
                <a:spcPts val="0"/>
              </a:spcBef>
            </a:pPr>
            <a:r>
              <a:rPr lang="en-US" sz="1800" dirty="0">
                <a:solidFill>
                  <a:srgbClr val="000000"/>
                </a:solidFill>
                <a:cs typeface="Calibri" panose="020F0502020204030204" pitchFamily="34" charset="0"/>
              </a:rPr>
              <a:t>The FDA approval of Gemtesa was based on a 12-week, double-blind, randomized, placebo-controlled, and active-controlled trial in 1,515 patients with OAB (urge urinary incontinence, urgency, and urinary frequency)</a:t>
            </a:r>
          </a:p>
          <a:p>
            <a:pPr>
              <a:spcBef>
                <a:spcPts val="0"/>
              </a:spcBef>
            </a:pPr>
            <a:r>
              <a:rPr lang="en-US" sz="1800" dirty="0">
                <a:solidFill>
                  <a:srgbClr val="000000"/>
                </a:solidFill>
                <a:cs typeface="Calibri" panose="020F0502020204030204" pitchFamily="34" charset="0"/>
              </a:rPr>
              <a:t>Patients were randomized to receive either Gemtesa 75 mg, placebo, or active control (tolterodine) orally, once daily for 12 weeks</a:t>
            </a:r>
          </a:p>
          <a:p>
            <a:pPr>
              <a:spcBef>
                <a:spcPts val="0"/>
              </a:spcBef>
            </a:pPr>
            <a:r>
              <a:rPr lang="en-US" sz="1800" dirty="0">
                <a:solidFill>
                  <a:srgbClr val="000000"/>
                </a:solidFill>
                <a:cs typeface="Calibri" panose="020F0502020204030204" pitchFamily="34" charset="0"/>
              </a:rPr>
              <a:t>Urge urinary incontinence was defined as leakage of urine of any amount because the patient felt an urge or need to urinate immediately</a:t>
            </a:r>
          </a:p>
          <a:p>
            <a:pPr>
              <a:spcBef>
                <a:spcPts val="0"/>
              </a:spcBef>
            </a:pPr>
            <a:r>
              <a:rPr lang="en-US" sz="1800" dirty="0">
                <a:solidFill>
                  <a:srgbClr val="000000"/>
                </a:solidFill>
                <a:cs typeface="Calibri" panose="020F0502020204030204" pitchFamily="34" charset="0"/>
              </a:rPr>
              <a:t>The co-primary endpoints were change from baseline in average daily number of micturitions and average daily number of UUI episodes at week 12</a:t>
            </a:r>
          </a:p>
          <a:p>
            <a:pPr>
              <a:spcBef>
                <a:spcPts val="0"/>
              </a:spcBef>
            </a:pPr>
            <a:r>
              <a:rPr lang="en-US" sz="1800" dirty="0">
                <a:solidFill>
                  <a:srgbClr val="000000"/>
                </a:solidFill>
                <a:cs typeface="Calibri" panose="020F0502020204030204" pitchFamily="34" charset="0"/>
              </a:rPr>
              <a:t>Additional endpoints included change from baseline in average daily number of “need to urinate immediately” (urgency) episodes and average volume voided per micturition</a:t>
            </a:r>
          </a:p>
          <a:p>
            <a:pPr marL="0" marR="0">
              <a:lnSpc>
                <a:spcPct val="115000"/>
              </a:lnSpc>
              <a:spcBef>
                <a:spcPts val="0"/>
              </a:spcBef>
              <a:spcAft>
                <a:spcPts val="0"/>
              </a:spcAft>
            </a:pPr>
            <a:endParaRPr lang="en-US" sz="1800" dirty="0">
              <a:effectLst/>
              <a:latin typeface="+mj-lt"/>
              <a:ea typeface="Times New Roman" panose="02020603050405020304" pitchFamily="18"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739938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562E-13D3-4965-815E-306E25CB673B}"/>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253DB17C-7724-43D5-8B59-65C7A96DF4AF}"/>
              </a:ext>
            </a:extLst>
          </p:cNvPr>
          <p:cNvSpPr>
            <a:spLocks noGrp="1"/>
          </p:cNvSpPr>
          <p:nvPr>
            <p:ph idx="1"/>
          </p:nvPr>
        </p:nvSpPr>
        <p:spPr>
          <a:xfrm>
            <a:off x="457200" y="1047750"/>
            <a:ext cx="8229600" cy="3581400"/>
          </a:xfrm>
        </p:spPr>
        <p:txBody>
          <a:bodyPr/>
          <a:lstStyle/>
          <a:p>
            <a:pPr>
              <a:buNone/>
            </a:pPr>
            <a:r>
              <a:rPr lang="en-US" altLang="en-US" sz="2800" b="1" i="1" dirty="0">
                <a:solidFill>
                  <a:schemeClr val="tx1">
                    <a:lumMod val="50000"/>
                  </a:schemeClr>
                </a:solidFill>
              </a:rPr>
              <a:t>Class Overview: </a:t>
            </a:r>
            <a:r>
              <a:rPr lang="en-US" sz="2800" b="1" i="1" dirty="0">
                <a:solidFill>
                  <a:schemeClr val="tx1">
                    <a:lumMod val="50000"/>
                  </a:schemeClr>
                </a:solidFill>
              </a:rPr>
              <a:t>Products</a:t>
            </a:r>
          </a:p>
          <a:p>
            <a:r>
              <a:rPr lang="en-US" sz="2000" dirty="0">
                <a:solidFill>
                  <a:schemeClr val="tx1">
                    <a:lumMod val="50000"/>
                  </a:schemeClr>
                </a:solidFill>
              </a:rPr>
              <a:t>morphine sulfate (Arymo ER, Kadian, Morphabond ER, morphine ER capsule (gen. Avinza &amp; Kadian), morphine ER tablet, MS Contin)</a:t>
            </a:r>
          </a:p>
          <a:p>
            <a:r>
              <a:rPr lang="en-US" sz="2000" dirty="0">
                <a:solidFill>
                  <a:schemeClr val="tx1">
                    <a:lumMod val="50000"/>
                  </a:schemeClr>
                </a:solidFill>
              </a:rPr>
              <a:t>oxycodone HCl (oxycodone ER, Oxycontin)</a:t>
            </a:r>
            <a:endParaRPr lang="en-US" sz="2000" baseline="30000" dirty="0">
              <a:solidFill>
                <a:schemeClr val="tx1">
                  <a:lumMod val="50000"/>
                </a:schemeClr>
              </a:solidFill>
            </a:endParaRPr>
          </a:p>
          <a:p>
            <a:r>
              <a:rPr lang="en-US" sz="2000" dirty="0">
                <a:solidFill>
                  <a:schemeClr val="tx1">
                    <a:lumMod val="50000"/>
                  </a:schemeClr>
                </a:solidFill>
              </a:rPr>
              <a:t>oxycodone myristate (Xtampza ER)</a:t>
            </a:r>
          </a:p>
          <a:p>
            <a:r>
              <a:rPr lang="en-US" sz="2000" dirty="0">
                <a:solidFill>
                  <a:schemeClr val="tx1">
                    <a:lumMod val="50000"/>
                  </a:schemeClr>
                </a:solidFill>
              </a:rPr>
              <a:t>oxymorphone HCl (oxymorphone ER)</a:t>
            </a:r>
          </a:p>
          <a:p>
            <a:r>
              <a:rPr lang="en-US" sz="2000" dirty="0">
                <a:solidFill>
                  <a:schemeClr val="tx1">
                    <a:lumMod val="50000"/>
                  </a:schemeClr>
                </a:solidFill>
              </a:rPr>
              <a:t>tapentadol HCl (Nucynta ER)</a:t>
            </a:r>
          </a:p>
          <a:p>
            <a:r>
              <a:rPr lang="en-US" sz="2000" dirty="0">
                <a:solidFill>
                  <a:schemeClr val="tx1">
                    <a:lumMod val="50000"/>
                  </a:schemeClr>
                </a:solidFill>
              </a:rPr>
              <a:t>tramadol HCl (Conzip, tramadol ER (gen. Conzip, Ryzolt &amp; Ultram))</a:t>
            </a:r>
          </a:p>
          <a:p>
            <a:pPr marL="0" indent="0">
              <a:buNone/>
            </a:pPr>
            <a:endParaRPr lang="en-US" sz="2000" dirty="0">
              <a:solidFill>
                <a:schemeClr val="tx1">
                  <a:lumMod val="50000"/>
                </a:schemeClr>
              </a:solidFill>
            </a:endParaRPr>
          </a:p>
          <a:p>
            <a:pPr marL="0" indent="0">
              <a:buNone/>
            </a:pPr>
            <a:endParaRPr lang="en-US" dirty="0"/>
          </a:p>
        </p:txBody>
      </p:sp>
    </p:spTree>
    <p:extLst>
      <p:ext uri="{BB962C8B-B14F-4D97-AF65-F5344CB8AC3E}">
        <p14:creationId xmlns:p14="http://schemas.microsoft.com/office/powerpoint/2010/main" val="371310112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B0BE-F03D-45B0-BC89-9D921A975C98}"/>
              </a:ext>
            </a:extLst>
          </p:cNvPr>
          <p:cNvSpPr>
            <a:spLocks noGrp="1"/>
          </p:cNvSpPr>
          <p:nvPr>
            <p:ph type="title"/>
          </p:nvPr>
        </p:nvSpPr>
        <p:spPr>
          <a:xfrm>
            <a:off x="457200" y="190500"/>
            <a:ext cx="8229600" cy="628650"/>
          </a:xfrm>
        </p:spPr>
        <p:txBody>
          <a:bodyPr/>
          <a:lstStyle/>
          <a:p>
            <a:r>
              <a:rPr lang="en-US" sz="3200" dirty="0">
                <a:effectLst/>
                <a:latin typeface="Calibri" panose="020F0502020204030204" pitchFamily="34" charset="0"/>
                <a:ea typeface="Calibri" panose="020F0502020204030204" pitchFamily="34" charset="0"/>
              </a:rPr>
              <a:t>Vibegron (Gemtesa)</a:t>
            </a:r>
            <a:endParaRPr lang="en-US" sz="3200" dirty="0"/>
          </a:p>
        </p:txBody>
      </p:sp>
      <p:sp>
        <p:nvSpPr>
          <p:cNvPr id="3" name="Content Placeholder 2">
            <a:extLst>
              <a:ext uri="{FF2B5EF4-FFF2-40B4-BE49-F238E27FC236}">
                <a16:creationId xmlns:a16="http://schemas.microsoft.com/office/drawing/2014/main" id="{0F1D453E-6211-414C-B436-FD726ECFE1CA}"/>
              </a:ext>
            </a:extLst>
          </p:cNvPr>
          <p:cNvSpPr>
            <a:spLocks noGrp="1"/>
          </p:cNvSpPr>
          <p:nvPr>
            <p:ph idx="1"/>
          </p:nvPr>
        </p:nvSpPr>
        <p:spPr>
          <a:xfrm>
            <a:off x="342900" y="819150"/>
            <a:ext cx="8458200" cy="3505200"/>
          </a:xfrm>
        </p:spPr>
        <p:txBody>
          <a:bodyPr/>
          <a:lstStyle/>
          <a:p>
            <a:pPr marR="0">
              <a:spcBef>
                <a:spcPts val="0"/>
              </a:spcBef>
              <a:spcAft>
                <a:spcPts val="0"/>
              </a:spcAft>
            </a:pPr>
            <a:r>
              <a:rPr lang="en-US" sz="2000" dirty="0">
                <a:solidFill>
                  <a:srgbClr val="000000"/>
                </a:solidFill>
                <a:cs typeface="Calibri" panose="020F0502020204030204" pitchFamily="34" charset="0"/>
              </a:rPr>
              <a:t>At 12 weeks, micturitions decreased by an adjusted mean of 1.8 episodes per day for Gemtesa versus 1.3 for placebo and 1.6 for tolterodine</a:t>
            </a:r>
          </a:p>
          <a:p>
            <a:pPr marR="0">
              <a:spcBef>
                <a:spcPts val="0"/>
              </a:spcBef>
              <a:spcAft>
                <a:spcPts val="0"/>
              </a:spcAft>
            </a:pPr>
            <a:r>
              <a:rPr lang="en-US" sz="2000" dirty="0">
                <a:solidFill>
                  <a:srgbClr val="000000"/>
                </a:solidFill>
                <a:cs typeface="Calibri" panose="020F0502020204030204" pitchFamily="34" charset="0"/>
              </a:rPr>
              <a:t>Among incontinent patients, urge incontinence episodes decreased by an adjusted mean 2.0 episodes per day for Gemtesa versus 1.4 for placebo and 1.8 for tolterodine</a:t>
            </a:r>
          </a:p>
          <a:p>
            <a:pPr marR="0">
              <a:spcBef>
                <a:spcPts val="0"/>
              </a:spcBef>
              <a:spcAft>
                <a:spcPts val="0"/>
              </a:spcAft>
            </a:pPr>
            <a:r>
              <a:rPr lang="en-US" sz="2000" dirty="0">
                <a:solidFill>
                  <a:srgbClr val="000000"/>
                </a:solidFill>
                <a:cs typeface="Calibri" panose="020F0502020204030204" pitchFamily="34" charset="0"/>
              </a:rPr>
              <a:t>Gemtesa was also statistically significantly superior to placebo for key secondary measures of number of urgency episodes, volume per micturition and proportion of incontinent patients with a 75% or greater reduction in urge incontinence episode</a:t>
            </a:r>
          </a:p>
          <a:p>
            <a:endParaRPr lang="en-US" dirty="0"/>
          </a:p>
        </p:txBody>
      </p:sp>
    </p:spTree>
    <p:extLst>
      <p:ext uri="{BB962C8B-B14F-4D97-AF65-F5344CB8AC3E}">
        <p14:creationId xmlns:p14="http://schemas.microsoft.com/office/powerpoint/2010/main" val="35773227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0E7-8EC9-4077-83B8-DFDE720E44F7}"/>
              </a:ext>
            </a:extLst>
          </p:cNvPr>
          <p:cNvSpPr>
            <a:spLocks noGrp="1"/>
          </p:cNvSpPr>
          <p:nvPr>
            <p:ph type="title"/>
          </p:nvPr>
        </p:nvSpPr>
        <p:spPr>
          <a:xfrm>
            <a:off x="457200" y="135639"/>
            <a:ext cx="8229600" cy="683511"/>
          </a:xfrm>
        </p:spPr>
        <p:txBody>
          <a:bodyPr/>
          <a:lstStyle/>
          <a:p>
            <a:r>
              <a:rPr lang="en-US" sz="3200" dirty="0">
                <a:effectLst/>
                <a:latin typeface="Calibri" panose="020F0502020204030204" pitchFamily="34" charset="0"/>
                <a:ea typeface="Calibri" panose="020F0502020204030204" pitchFamily="34" charset="0"/>
              </a:rPr>
              <a:t>Voclosporin (Lupkynis)</a:t>
            </a:r>
            <a:endParaRPr lang="en-US" sz="3200" dirty="0"/>
          </a:p>
        </p:txBody>
      </p:sp>
      <p:sp>
        <p:nvSpPr>
          <p:cNvPr id="3" name="Content Placeholder 2">
            <a:extLst>
              <a:ext uri="{FF2B5EF4-FFF2-40B4-BE49-F238E27FC236}">
                <a16:creationId xmlns:a16="http://schemas.microsoft.com/office/drawing/2014/main" id="{0F94AF7E-B7D0-41DC-8A3B-7CC09A745FBD}"/>
              </a:ext>
            </a:extLst>
          </p:cNvPr>
          <p:cNvSpPr>
            <a:spLocks noGrp="1"/>
          </p:cNvSpPr>
          <p:nvPr>
            <p:ph idx="1"/>
          </p:nvPr>
        </p:nvSpPr>
        <p:spPr>
          <a:xfrm>
            <a:off x="457200" y="666750"/>
            <a:ext cx="8229600" cy="3886200"/>
          </a:xfrm>
        </p:spPr>
        <p:txBody>
          <a:bodyPr/>
          <a:lstStyle/>
          <a:p>
            <a:pPr>
              <a:spcBef>
                <a:spcPts val="0"/>
              </a:spcBef>
            </a:pPr>
            <a:r>
              <a:rPr lang="en-US" sz="1800" dirty="0">
                <a:solidFill>
                  <a:srgbClr val="000000"/>
                </a:solidFill>
                <a:cs typeface="Calibri" panose="020F0502020204030204" pitchFamily="34" charset="0"/>
              </a:rPr>
              <a:t>Indicated in combination with a background immunosuppressive therapy regimen for the treatment of adult patients with active lupus nephritis (LN)</a:t>
            </a:r>
          </a:p>
          <a:p>
            <a:pPr>
              <a:spcBef>
                <a:spcPts val="0"/>
              </a:spcBef>
            </a:pPr>
            <a:r>
              <a:rPr lang="en-US" sz="1800" dirty="0">
                <a:solidFill>
                  <a:srgbClr val="000000"/>
                </a:solidFill>
                <a:cs typeface="Calibri" panose="020F0502020204030204" pitchFamily="34" charset="0"/>
              </a:rPr>
              <a:t>Lupkynis should be used in combination with mycophenolate mofetil (MMF) and corticosteroids</a:t>
            </a:r>
          </a:p>
          <a:p>
            <a:pPr>
              <a:spcBef>
                <a:spcPts val="0"/>
              </a:spcBef>
            </a:pPr>
            <a:r>
              <a:rPr lang="en-US" sz="1800" dirty="0">
                <a:solidFill>
                  <a:srgbClr val="000000"/>
                </a:solidFill>
                <a:cs typeface="Calibri" panose="020F0502020204030204" pitchFamily="34" charset="0"/>
              </a:rPr>
              <a:t>Before initiating Lupkynis, an accurate baseline estimated glomerular filtration rate (eGFR) must be established and blood pressure should be checked. They both need to be monitored regularly during treatment with Lupkynis</a:t>
            </a:r>
          </a:p>
          <a:p>
            <a:pPr>
              <a:spcBef>
                <a:spcPts val="0"/>
              </a:spcBef>
            </a:pPr>
            <a:r>
              <a:rPr lang="en-US" sz="1800" dirty="0">
                <a:solidFill>
                  <a:srgbClr val="000000"/>
                </a:solidFill>
                <a:cs typeface="Calibri" panose="020F0502020204030204" pitchFamily="34" charset="0"/>
              </a:rPr>
              <a:t>Recommended starting dose is 23.7 mg orally, twice a day, and should be modified based on eGFR</a:t>
            </a:r>
          </a:p>
          <a:p>
            <a:pPr>
              <a:spcBef>
                <a:spcPts val="0"/>
              </a:spcBef>
            </a:pPr>
            <a:r>
              <a:rPr lang="en-US" sz="1800" dirty="0">
                <a:solidFill>
                  <a:srgbClr val="000000"/>
                </a:solidFill>
                <a:cs typeface="Calibri" panose="020F0502020204030204" pitchFamily="34" charset="0"/>
              </a:rPr>
              <a:t>Dosage adjustments should also be made for patients with severe renal impairment and with mild/moderate hepatic impairment</a:t>
            </a:r>
          </a:p>
          <a:p>
            <a:pPr>
              <a:spcBef>
                <a:spcPts val="0"/>
              </a:spcBef>
            </a:pPr>
            <a:r>
              <a:rPr lang="en-US" sz="1800" dirty="0">
                <a:solidFill>
                  <a:srgbClr val="000000"/>
                </a:solidFill>
                <a:cs typeface="Calibri" panose="020F0502020204030204" pitchFamily="34" charset="0"/>
              </a:rPr>
              <a:t>Available as 7.9 mg capsules</a:t>
            </a:r>
          </a:p>
          <a:p>
            <a:endParaRPr lang="en-US" dirty="0"/>
          </a:p>
        </p:txBody>
      </p:sp>
    </p:spTree>
    <p:extLst>
      <p:ext uri="{BB962C8B-B14F-4D97-AF65-F5344CB8AC3E}">
        <p14:creationId xmlns:p14="http://schemas.microsoft.com/office/powerpoint/2010/main" val="19839687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0E7-8EC9-4077-83B8-DFDE720E44F7}"/>
              </a:ext>
            </a:extLst>
          </p:cNvPr>
          <p:cNvSpPr>
            <a:spLocks noGrp="1"/>
          </p:cNvSpPr>
          <p:nvPr>
            <p:ph type="title"/>
          </p:nvPr>
        </p:nvSpPr>
        <p:spPr>
          <a:xfrm>
            <a:off x="457200" y="135639"/>
            <a:ext cx="8229600" cy="683511"/>
          </a:xfrm>
        </p:spPr>
        <p:txBody>
          <a:bodyPr/>
          <a:lstStyle/>
          <a:p>
            <a:r>
              <a:rPr lang="en-US" sz="3200" dirty="0">
                <a:effectLst/>
                <a:latin typeface="Calibri" panose="020F0502020204030204" pitchFamily="34" charset="0"/>
                <a:ea typeface="Calibri" panose="020F0502020204030204" pitchFamily="34" charset="0"/>
              </a:rPr>
              <a:t>Voclosporin (Lupkynis)</a:t>
            </a:r>
            <a:endParaRPr lang="en-US" sz="3200" dirty="0"/>
          </a:p>
        </p:txBody>
      </p:sp>
      <p:sp>
        <p:nvSpPr>
          <p:cNvPr id="3" name="Content Placeholder 2">
            <a:extLst>
              <a:ext uri="{FF2B5EF4-FFF2-40B4-BE49-F238E27FC236}">
                <a16:creationId xmlns:a16="http://schemas.microsoft.com/office/drawing/2014/main" id="{0F94AF7E-B7D0-41DC-8A3B-7CC09A745FBD}"/>
              </a:ext>
            </a:extLst>
          </p:cNvPr>
          <p:cNvSpPr>
            <a:spLocks noGrp="1"/>
          </p:cNvSpPr>
          <p:nvPr>
            <p:ph idx="1"/>
          </p:nvPr>
        </p:nvSpPr>
        <p:spPr>
          <a:xfrm>
            <a:off x="457200" y="666750"/>
            <a:ext cx="8229600" cy="3886200"/>
          </a:xfrm>
        </p:spPr>
        <p:txBody>
          <a:bodyPr/>
          <a:lstStyle/>
          <a:p>
            <a:pPr marL="0" marR="0">
              <a:lnSpc>
                <a:spcPct val="115000"/>
              </a:lnSpc>
              <a:spcBef>
                <a:spcPts val="0"/>
              </a:spcBef>
              <a:spcAft>
                <a:spcPts val="0"/>
              </a:spcAft>
            </a:pPr>
            <a:r>
              <a:rPr lang="en-US" sz="1800" b="1" dirty="0">
                <a:solidFill>
                  <a:srgbClr val="000000"/>
                </a:solidFill>
                <a:effectLst/>
                <a:ea typeface="Cambria Math" panose="02040503050406030204" pitchFamily="18" charset="0"/>
                <a:cs typeface="Cambria Math" panose="02040503050406030204" pitchFamily="18" charset="0"/>
              </a:rPr>
              <a:t>Contraindications</a:t>
            </a:r>
            <a:endParaRPr lang="en-US" sz="1800" b="1" dirty="0">
              <a:effectLst/>
              <a:ea typeface="Times New Roman" panose="02020603050405020304" pitchFamily="18"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1800" dirty="0">
                <a:solidFill>
                  <a:srgbClr val="000000"/>
                </a:solidFill>
                <a:effectLst/>
                <a:ea typeface="Cambria Math" panose="02040503050406030204" pitchFamily="18" charset="0"/>
                <a:cs typeface="Cambria Math" panose="02040503050406030204" pitchFamily="18" charset="0"/>
              </a:rPr>
              <a:t>Concomitant use of strong CYP3A4 inhibitors (e.g., ketoconazole, itraconazole, clarithromycin)</a:t>
            </a:r>
            <a:endParaRPr lang="en-US" sz="1800" dirty="0">
              <a:effectLst/>
              <a:ea typeface="Times New Roman" panose="02020603050405020304" pitchFamily="18"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1800" dirty="0">
                <a:solidFill>
                  <a:srgbClr val="000000"/>
                </a:solidFill>
                <a:effectLst/>
                <a:ea typeface="Cambria Math" panose="02040503050406030204" pitchFamily="18" charset="0"/>
                <a:cs typeface="Cambria Math" panose="02040503050406030204" pitchFamily="18" charset="0"/>
              </a:rPr>
              <a:t>Known serious or severe hypersensitivity reaction to the product or any of its excipients</a:t>
            </a:r>
            <a:endParaRPr lang="en-US" sz="1800" dirty="0">
              <a:effectLs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ea typeface="Cambria Math" panose="02040503050406030204" pitchFamily="18" charset="0"/>
                <a:cs typeface="Cambria Math" panose="02040503050406030204" pitchFamily="18" charset="0"/>
              </a:rPr>
              <a:t>Boxed Warning</a:t>
            </a:r>
            <a:endParaRPr lang="en-US" sz="1800" b="1" dirty="0">
              <a:effectLst/>
              <a:ea typeface="Times New Roman" panose="02020603050405020304" pitchFamily="18"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1800" dirty="0">
                <a:solidFill>
                  <a:srgbClr val="000000"/>
                </a:solidFill>
                <a:ea typeface="Cambria Math" panose="02040503050406030204" pitchFamily="18" charset="0"/>
                <a:cs typeface="Cambria Math" panose="02040503050406030204" pitchFamily="18" charset="0"/>
              </a:rPr>
              <a:t>M</a:t>
            </a:r>
            <a:r>
              <a:rPr lang="en-US" sz="1800" dirty="0">
                <a:solidFill>
                  <a:srgbClr val="000000"/>
                </a:solidFill>
                <a:effectLst/>
                <a:ea typeface="Cambria Math" panose="02040503050406030204" pitchFamily="18" charset="0"/>
                <a:cs typeface="Cambria Math" panose="02040503050406030204" pitchFamily="18" charset="0"/>
              </a:rPr>
              <a:t>alignancies and serious infections</a:t>
            </a:r>
            <a:endParaRPr lang="en-US" sz="1800" dirty="0">
              <a:effectLs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ea typeface="Cambria Math" panose="02040503050406030204" pitchFamily="18" charset="0"/>
                <a:cs typeface="Cambria Math" panose="02040503050406030204" pitchFamily="18" charset="0"/>
              </a:rPr>
              <a:t>Additional Warnings</a:t>
            </a:r>
            <a:endParaRPr lang="en-US" sz="1800" b="1" dirty="0">
              <a:effectLst/>
              <a:ea typeface="Times New Roman" panose="02020603050405020304" pitchFamily="18" charset="0"/>
              <a:cs typeface="Times New Roman" panose="02020603050405020304" pitchFamily="18" charset="0"/>
            </a:endParaRPr>
          </a:p>
          <a:p>
            <a:pPr marL="0" indent="0">
              <a:lnSpc>
                <a:spcPct val="115000"/>
              </a:lnSpc>
              <a:spcBef>
                <a:spcPts val="0"/>
              </a:spcBef>
              <a:buNone/>
            </a:pPr>
            <a:r>
              <a:rPr lang="en-US" sz="1800" dirty="0">
                <a:solidFill>
                  <a:srgbClr val="000000"/>
                </a:solidFill>
                <a:effectLst/>
                <a:ea typeface="Cambria Math" panose="02040503050406030204" pitchFamily="18" charset="0"/>
                <a:cs typeface="Cambria Math" panose="02040503050406030204" pitchFamily="18" charset="0"/>
              </a:rPr>
              <a:t>       Acute and/or chronic Nephrotoxicity            Hyperkalemia</a:t>
            </a:r>
            <a:endParaRPr lang="en-US" sz="1800" dirty="0">
              <a:effectLst/>
              <a:ea typeface="Times New Roman" panose="02020603050405020304" pitchFamily="18" charset="0"/>
              <a:cs typeface="Times New Roman" panose="02020603050405020304" pitchFamily="18" charset="0"/>
            </a:endParaRPr>
          </a:p>
          <a:p>
            <a:pPr marL="0" indent="0">
              <a:lnSpc>
                <a:spcPct val="115000"/>
              </a:lnSpc>
              <a:spcBef>
                <a:spcPts val="0"/>
              </a:spcBef>
              <a:buNone/>
            </a:pPr>
            <a:r>
              <a:rPr lang="en-US" sz="1800" dirty="0">
                <a:solidFill>
                  <a:srgbClr val="000000"/>
                </a:solidFill>
                <a:effectLst/>
                <a:ea typeface="Cambria Math" panose="02040503050406030204" pitchFamily="18" charset="0"/>
                <a:cs typeface="Cambria Math" panose="02040503050406030204" pitchFamily="18" charset="0"/>
              </a:rPr>
              <a:t>       Hypertension			              Neurotoxicity</a:t>
            </a:r>
            <a:endParaRPr lang="en-US" sz="1800" dirty="0">
              <a:effectLst/>
              <a:ea typeface="Times New Roman" panose="02020603050405020304" pitchFamily="18" charset="0"/>
              <a:cs typeface="Times New Roman" panose="02020603050405020304" pitchFamily="18" charset="0"/>
            </a:endParaRPr>
          </a:p>
          <a:p>
            <a:pPr marL="0" indent="0">
              <a:lnSpc>
                <a:spcPct val="115000"/>
              </a:lnSpc>
              <a:spcBef>
                <a:spcPts val="0"/>
              </a:spcBef>
              <a:buNone/>
            </a:pPr>
            <a:r>
              <a:rPr lang="en-US" sz="1800" dirty="0">
                <a:solidFill>
                  <a:srgbClr val="000000"/>
                </a:solidFill>
                <a:effectLst/>
                <a:ea typeface="Cambria Math" panose="02040503050406030204" pitchFamily="18" charset="0"/>
                <a:cs typeface="Cambria Math" panose="02040503050406030204" pitchFamily="18" charset="0"/>
              </a:rPr>
              <a:t>       QT Prolongation		              Immunizations</a:t>
            </a:r>
            <a:endParaRPr lang="en-US" sz="1800" dirty="0">
              <a:effectLst/>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effectLst/>
                <a:ea typeface="Cambria Math" panose="02040503050406030204" pitchFamily="18" charset="0"/>
                <a:cs typeface="Cambria Math" panose="02040503050406030204" pitchFamily="18" charset="0"/>
              </a:rPr>
              <a:t>       Pure Red Cell Aplasia</a:t>
            </a:r>
            <a:endParaRPr lang="en-US" sz="18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5636003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0E7-8EC9-4077-83B8-DFDE720E44F7}"/>
              </a:ext>
            </a:extLst>
          </p:cNvPr>
          <p:cNvSpPr>
            <a:spLocks noGrp="1"/>
          </p:cNvSpPr>
          <p:nvPr>
            <p:ph type="title"/>
          </p:nvPr>
        </p:nvSpPr>
        <p:spPr>
          <a:xfrm>
            <a:off x="457200" y="135639"/>
            <a:ext cx="8229600" cy="683511"/>
          </a:xfrm>
        </p:spPr>
        <p:txBody>
          <a:bodyPr/>
          <a:lstStyle/>
          <a:p>
            <a:r>
              <a:rPr lang="en-US" sz="3200">
                <a:effectLst/>
                <a:latin typeface="Calibri" panose="020F0502020204030204" pitchFamily="34" charset="0"/>
                <a:ea typeface="Calibri" panose="020F0502020204030204" pitchFamily="34" charset="0"/>
              </a:rPr>
              <a:t>Voclosporin (Lupkynis)</a:t>
            </a:r>
            <a:endParaRPr lang="en-US" sz="3200" dirty="0"/>
          </a:p>
        </p:txBody>
      </p:sp>
      <p:sp>
        <p:nvSpPr>
          <p:cNvPr id="3" name="Content Placeholder 2">
            <a:extLst>
              <a:ext uri="{FF2B5EF4-FFF2-40B4-BE49-F238E27FC236}">
                <a16:creationId xmlns:a16="http://schemas.microsoft.com/office/drawing/2014/main" id="{0F94AF7E-B7D0-41DC-8A3B-7CC09A745FBD}"/>
              </a:ext>
            </a:extLst>
          </p:cNvPr>
          <p:cNvSpPr>
            <a:spLocks noGrp="1"/>
          </p:cNvSpPr>
          <p:nvPr>
            <p:ph idx="1"/>
          </p:nvPr>
        </p:nvSpPr>
        <p:spPr>
          <a:xfrm>
            <a:off x="457200" y="666750"/>
            <a:ext cx="8458200" cy="3886200"/>
          </a:xfrm>
        </p:spPr>
        <p:txBody>
          <a:bodyPr/>
          <a:lstStyle/>
          <a:p>
            <a:pPr marL="0" marR="0">
              <a:lnSpc>
                <a:spcPct val="115000"/>
              </a:lnSpc>
              <a:spcBef>
                <a:spcPts val="0"/>
              </a:spcBef>
              <a:spcAft>
                <a:spcPts val="0"/>
              </a:spcAft>
            </a:pPr>
            <a:r>
              <a:rPr lang="en-US" sz="1800" b="1" dirty="0">
                <a:effectLst/>
                <a:ea typeface="Cambria Math" panose="02040503050406030204" pitchFamily="18" charset="0"/>
                <a:cs typeface="Cambria Math" panose="02040503050406030204" pitchFamily="18" charset="0"/>
              </a:rPr>
              <a:t>Adverse Reactions</a:t>
            </a:r>
            <a:endParaRPr lang="en-US" sz="1800" b="1"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effectLst/>
                <a:ea typeface="Cambria Math" panose="02040503050406030204" pitchFamily="18" charset="0"/>
                <a:cs typeface="Cambria Math" panose="02040503050406030204" pitchFamily="18" charset="0"/>
              </a:rPr>
              <a:t>Glomerular filtration rate decreased, hypertension, diarrhea, headache, anemia, cough, urinary tract infection, abdominal pain upper, dyspepsia, alopecia, renal impairment, abdominal pain, mouth ulceration, fatigue, tremor, acute kidney injury, and decreased appetite </a:t>
            </a:r>
            <a:endParaRPr lang="en-US" sz="1800" dirty="0">
              <a:effectLs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dirty="0">
                <a:effectLst/>
                <a:ea typeface="Cambria Math" panose="02040503050406030204" pitchFamily="18" charset="0"/>
                <a:cs typeface="Cambria Math" panose="02040503050406030204" pitchFamily="18" charset="0"/>
              </a:rPr>
              <a:t>No comparative trials are available</a:t>
            </a:r>
            <a:endParaRPr lang="en-US" sz="1800" dirty="0">
              <a:effectLst/>
              <a:ea typeface="Times New Roman" panose="02020603050405020304" pitchFamily="18" charset="0"/>
              <a:cs typeface="Times New Roman" panose="02020603050405020304" pitchFamily="18" charset="0"/>
            </a:endParaRPr>
          </a:p>
          <a:p>
            <a:r>
              <a:rPr lang="en-US" sz="1800" dirty="0">
                <a:effectLst/>
                <a:ea typeface="Cambria Math" panose="02040503050406030204" pitchFamily="18" charset="0"/>
                <a:cs typeface="Cambria Math" panose="02040503050406030204" pitchFamily="18" charset="0"/>
              </a:rPr>
              <a:t>In the AURORA Phase 3 study, a total of  patients with LN were randomized to receive either Lupkynis 23.7 mg or placebo twice daily used with standard of care (SoC)</a:t>
            </a:r>
          </a:p>
          <a:p>
            <a:r>
              <a:rPr lang="en-US" sz="1800" dirty="0">
                <a:effectLst/>
                <a:ea typeface="Cambria Math" panose="02040503050406030204" pitchFamily="18" charset="0"/>
                <a:cs typeface="Cambria Math" panose="02040503050406030204" pitchFamily="18" charset="0"/>
              </a:rPr>
              <a:t>All patients were dosed with concurrent MMF at a target dose 2 g/day</a:t>
            </a:r>
          </a:p>
          <a:p>
            <a:r>
              <a:rPr lang="en-US" sz="1800" dirty="0">
                <a:effectLst/>
                <a:ea typeface="Cambria Math" panose="02040503050406030204" pitchFamily="18" charset="0"/>
                <a:cs typeface="Cambria Math" panose="02040503050406030204" pitchFamily="18" charset="0"/>
              </a:rPr>
              <a:t>Initial treatment with IV methylprednisolone up to a cumulative dose of 1 g was administered on Days 1 and 2, and all patients received a subsequent taper of oral corticosteroids</a:t>
            </a:r>
            <a:endParaRPr lang="en-US" sz="1800" dirty="0"/>
          </a:p>
        </p:txBody>
      </p:sp>
    </p:spTree>
    <p:extLst>
      <p:ext uri="{BB962C8B-B14F-4D97-AF65-F5344CB8AC3E}">
        <p14:creationId xmlns:p14="http://schemas.microsoft.com/office/powerpoint/2010/main" val="311874123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0E7-8EC9-4077-83B8-DFDE720E44F7}"/>
              </a:ext>
            </a:extLst>
          </p:cNvPr>
          <p:cNvSpPr>
            <a:spLocks noGrp="1"/>
          </p:cNvSpPr>
          <p:nvPr>
            <p:ph type="title"/>
          </p:nvPr>
        </p:nvSpPr>
        <p:spPr>
          <a:xfrm>
            <a:off x="457200" y="135639"/>
            <a:ext cx="8229600" cy="683511"/>
          </a:xfrm>
        </p:spPr>
        <p:txBody>
          <a:bodyPr/>
          <a:lstStyle/>
          <a:p>
            <a:r>
              <a:rPr lang="en-US" sz="3200" dirty="0">
                <a:effectLst/>
                <a:latin typeface="Calibri" panose="020F0502020204030204" pitchFamily="34" charset="0"/>
                <a:ea typeface="Calibri" panose="020F0502020204030204" pitchFamily="34" charset="0"/>
              </a:rPr>
              <a:t>Voclosporin (Lupkynis)</a:t>
            </a:r>
            <a:endParaRPr lang="en-US" sz="3200" dirty="0"/>
          </a:p>
        </p:txBody>
      </p:sp>
      <p:sp>
        <p:nvSpPr>
          <p:cNvPr id="3" name="Content Placeholder 2">
            <a:extLst>
              <a:ext uri="{FF2B5EF4-FFF2-40B4-BE49-F238E27FC236}">
                <a16:creationId xmlns:a16="http://schemas.microsoft.com/office/drawing/2014/main" id="{0F94AF7E-B7D0-41DC-8A3B-7CC09A745FBD}"/>
              </a:ext>
            </a:extLst>
          </p:cNvPr>
          <p:cNvSpPr>
            <a:spLocks noGrp="1"/>
          </p:cNvSpPr>
          <p:nvPr>
            <p:ph idx="1"/>
          </p:nvPr>
        </p:nvSpPr>
        <p:spPr>
          <a:xfrm>
            <a:off x="457200" y="971550"/>
            <a:ext cx="8458200" cy="3581400"/>
          </a:xfrm>
        </p:spPr>
        <p:txBody>
          <a:bodyPr/>
          <a:lstStyle/>
          <a:p>
            <a:pPr marR="0">
              <a:spcAft>
                <a:spcPts val="0"/>
              </a:spcAft>
            </a:pPr>
            <a:r>
              <a:rPr lang="en-US" sz="2000" dirty="0">
                <a:ea typeface="Cambria Math" panose="02040503050406030204" pitchFamily="18" charset="0"/>
              </a:rPr>
              <a:t>The starting dose of oral prednisone was 20 mg/day for patients with a body weight of &lt;45 kg and 25 mg/day for patients ≥45 kg</a:t>
            </a:r>
          </a:p>
          <a:p>
            <a:pPr marR="0">
              <a:spcAft>
                <a:spcPts val="0"/>
              </a:spcAft>
            </a:pPr>
            <a:r>
              <a:rPr lang="en-US" sz="2000" dirty="0">
                <a:ea typeface="Cambria Math" panose="02040503050406030204" pitchFamily="18" charset="0"/>
              </a:rPr>
              <a:t>The dose of oral corticosteroid was tapered down to achieve a target dose of 2.5 mg/day by Week 16</a:t>
            </a:r>
          </a:p>
          <a:p>
            <a:pPr marR="0">
              <a:spcAft>
                <a:spcPts val="0"/>
              </a:spcAft>
            </a:pPr>
            <a:r>
              <a:rPr lang="en-US" sz="2000" dirty="0">
                <a:ea typeface="Cambria Math" panose="02040503050406030204" pitchFamily="18" charset="0"/>
              </a:rPr>
              <a:t>The studies enrolled patients with LN of Class III or IV (alone or in combination with Class V) or pure Class V</a:t>
            </a:r>
          </a:p>
          <a:p>
            <a:pPr marR="0">
              <a:spcAft>
                <a:spcPts val="0"/>
              </a:spcAft>
            </a:pPr>
            <a:r>
              <a:rPr lang="en-US" sz="2000" dirty="0">
                <a:ea typeface="Cambria Math" panose="02040503050406030204" pitchFamily="18" charset="0"/>
              </a:rPr>
              <a:t>Enrolled patients were required to have baseline eGFR &gt;45 mL/min/1.73 m2</a:t>
            </a:r>
          </a:p>
          <a:p>
            <a:pPr marR="0">
              <a:spcAft>
                <a:spcPts val="0"/>
              </a:spcAft>
            </a:pPr>
            <a:r>
              <a:rPr lang="en-US" sz="2000" dirty="0">
                <a:ea typeface="Cambria Math" panose="02040503050406030204" pitchFamily="18" charset="0"/>
              </a:rPr>
              <a:t>At one year, Lupkynis plus SoC was more than two times as effective at achieving a complete renal response than the SoC alone</a:t>
            </a:r>
          </a:p>
        </p:txBody>
      </p:sp>
    </p:spTree>
    <p:extLst>
      <p:ext uri="{BB962C8B-B14F-4D97-AF65-F5344CB8AC3E}">
        <p14:creationId xmlns:p14="http://schemas.microsoft.com/office/powerpoint/2010/main" val="185640805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50E7-8EC9-4077-83B8-DFDE720E44F7}"/>
              </a:ext>
            </a:extLst>
          </p:cNvPr>
          <p:cNvSpPr>
            <a:spLocks noGrp="1"/>
          </p:cNvSpPr>
          <p:nvPr>
            <p:ph type="title"/>
          </p:nvPr>
        </p:nvSpPr>
        <p:spPr>
          <a:xfrm>
            <a:off x="457200" y="135639"/>
            <a:ext cx="8229600" cy="683511"/>
          </a:xfrm>
        </p:spPr>
        <p:txBody>
          <a:bodyPr/>
          <a:lstStyle/>
          <a:p>
            <a:r>
              <a:rPr lang="en-US" sz="3200" dirty="0">
                <a:effectLst/>
                <a:latin typeface="Calibri" panose="020F0502020204030204" pitchFamily="34" charset="0"/>
                <a:ea typeface="Calibri" panose="020F0502020204030204" pitchFamily="34" charset="0"/>
              </a:rPr>
              <a:t>Voclosporin (Lupkynis)</a:t>
            </a:r>
            <a:endParaRPr lang="en-US" sz="3200" dirty="0"/>
          </a:p>
        </p:txBody>
      </p:sp>
      <p:sp>
        <p:nvSpPr>
          <p:cNvPr id="3" name="Content Placeholder 2">
            <a:extLst>
              <a:ext uri="{FF2B5EF4-FFF2-40B4-BE49-F238E27FC236}">
                <a16:creationId xmlns:a16="http://schemas.microsoft.com/office/drawing/2014/main" id="{0F94AF7E-B7D0-41DC-8A3B-7CC09A745FBD}"/>
              </a:ext>
            </a:extLst>
          </p:cNvPr>
          <p:cNvSpPr>
            <a:spLocks noGrp="1"/>
          </p:cNvSpPr>
          <p:nvPr>
            <p:ph idx="1"/>
          </p:nvPr>
        </p:nvSpPr>
        <p:spPr>
          <a:xfrm>
            <a:off x="457200" y="971550"/>
            <a:ext cx="8458200" cy="3581400"/>
          </a:xfrm>
        </p:spPr>
        <p:txBody>
          <a:bodyPr/>
          <a:lstStyle/>
          <a:p>
            <a:r>
              <a:rPr lang="en-US" sz="2000" dirty="0">
                <a:ea typeface="Cambria Math" panose="02040503050406030204" pitchFamily="18" charset="0"/>
              </a:rPr>
              <a:t>Patients in the study taking Lupkynis also achieved a 50 percent reduction in urine protein to creatinine ratio (UPCR) twice as fast as SoC</a:t>
            </a:r>
          </a:p>
          <a:p>
            <a:r>
              <a:rPr lang="en-US" sz="2000" dirty="0">
                <a:ea typeface="Cambria Math" panose="02040503050406030204" pitchFamily="18" charset="0"/>
              </a:rPr>
              <a:t>A higher portion of Lupkynis-treated patients achieved a complete renal response at 24 weeks compared to patients receiving SoC</a:t>
            </a:r>
          </a:p>
          <a:p>
            <a:r>
              <a:rPr lang="en-US" sz="2000" dirty="0">
                <a:ea typeface="Cambria Math" panose="02040503050406030204" pitchFamily="18" charset="0"/>
              </a:rPr>
              <a:t>The study results were achieved using a protocol-defined steroid taper</a:t>
            </a:r>
          </a:p>
          <a:p>
            <a:r>
              <a:rPr lang="en-US" sz="2000" dirty="0">
                <a:ea typeface="Cambria Math" panose="02040503050406030204" pitchFamily="18" charset="0"/>
              </a:rPr>
              <a:t>Patients treated with Lupkynis showed improved response rates in all parameters across immunologically-active classes of LN studied</a:t>
            </a:r>
          </a:p>
        </p:txBody>
      </p:sp>
    </p:spTree>
    <p:extLst>
      <p:ext uri="{BB962C8B-B14F-4D97-AF65-F5344CB8AC3E}">
        <p14:creationId xmlns:p14="http://schemas.microsoft.com/office/powerpoint/2010/main" val="170380799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7A78-D0A2-40EF-ABB7-33A5C8105407}"/>
              </a:ext>
            </a:extLst>
          </p:cNvPr>
          <p:cNvSpPr>
            <a:spLocks noGrp="1"/>
          </p:cNvSpPr>
          <p:nvPr>
            <p:ph type="title"/>
          </p:nvPr>
        </p:nvSpPr>
        <p:spPr/>
        <p:txBody>
          <a:bodyPr/>
          <a:lstStyle/>
          <a:p>
            <a:r>
              <a:rPr lang="en-US" sz="3200" dirty="0">
                <a:effectLst/>
                <a:latin typeface="Calibri" panose="020F0502020204030204" pitchFamily="34" charset="0"/>
                <a:ea typeface="Calibri" panose="020F0502020204030204" pitchFamily="34" charset="0"/>
              </a:rPr>
              <a:t>Ponesimod (Ponvory</a:t>
            </a:r>
            <a:r>
              <a:rPr lang="en-US" sz="3200" dirty="0">
                <a:latin typeface="Calibri" panose="020F0502020204030204" pitchFamily="34" charset="0"/>
                <a:ea typeface="Calibri" panose="020F0502020204030204" pitchFamily="34" charset="0"/>
              </a:rPr>
              <a:t>)</a:t>
            </a:r>
            <a:endParaRPr lang="en-US" sz="3200" dirty="0"/>
          </a:p>
        </p:txBody>
      </p:sp>
      <p:sp>
        <p:nvSpPr>
          <p:cNvPr id="3" name="Content Placeholder 2">
            <a:extLst>
              <a:ext uri="{FF2B5EF4-FFF2-40B4-BE49-F238E27FC236}">
                <a16:creationId xmlns:a16="http://schemas.microsoft.com/office/drawing/2014/main" id="{8DE88407-B5E1-49F2-9CCB-35E4E1929BA4}"/>
              </a:ext>
            </a:extLst>
          </p:cNvPr>
          <p:cNvSpPr>
            <a:spLocks noGrp="1"/>
          </p:cNvSpPr>
          <p:nvPr>
            <p:ph idx="1"/>
          </p:nvPr>
        </p:nvSpPr>
        <p:spPr>
          <a:xfrm>
            <a:off x="228600" y="992889"/>
            <a:ext cx="8763000" cy="3636260"/>
          </a:xfrm>
        </p:spPr>
        <p:txBody>
          <a:bodyPr/>
          <a:lstStyle/>
          <a:p>
            <a:pPr marR="0">
              <a:lnSpc>
                <a:spcPct val="115000"/>
              </a:lnSpc>
              <a:spcAft>
                <a:spcPts val="0"/>
              </a:spcAft>
            </a:pPr>
            <a:r>
              <a:rPr lang="en-US" sz="1800" dirty="0">
                <a:ea typeface="Cambria Math" panose="02040503050406030204" pitchFamily="18" charset="0"/>
              </a:rPr>
              <a:t>Indicated for the treatment of relapsing forms of multiple sclerosis (MS), to include clinically isolated syndrome, relapsing-remitting disease, and active secondary progressive disease, in adults</a:t>
            </a:r>
          </a:p>
          <a:p>
            <a:pPr marL="0" marR="0">
              <a:lnSpc>
                <a:spcPct val="115000"/>
              </a:lnSpc>
              <a:spcBef>
                <a:spcPts val="0"/>
              </a:spcBef>
              <a:spcAft>
                <a:spcPts val="0"/>
              </a:spcAft>
            </a:pPr>
            <a:r>
              <a:rPr lang="en-US" sz="1800" dirty="0">
                <a:solidFill>
                  <a:srgbClr val="000000"/>
                </a:solidFill>
                <a:effectLst/>
                <a:ea typeface="Calibri" panose="020F0502020204030204" pitchFamily="34" charset="0"/>
                <a:cs typeface="Calibri" panose="020F0502020204030204" pitchFamily="34" charset="0"/>
              </a:rPr>
              <a:t>After titration, the recommended maintenance dosage is 20 mg taken orally once daily</a:t>
            </a:r>
            <a:endParaRPr lang="en-US" sz="1800" dirty="0">
              <a:effectLs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ea typeface="Calibri" panose="020F0502020204030204" pitchFamily="34" charset="0"/>
                <a:cs typeface="Calibri" panose="020F0502020204030204" pitchFamily="34" charset="0"/>
              </a:rPr>
              <a:t>Available as 2 mg, 3 mg, 4 mg, 5 mg, 6 mg, 7 mg, 8 mg, 9 mg, 10 mg, and 20 mg tablets</a:t>
            </a:r>
            <a:endParaRPr lang="en-US" sz="1800" dirty="0">
              <a:effectLs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ea typeface="Calibri" panose="020F0502020204030204" pitchFamily="34" charset="0"/>
                <a:cs typeface="Calibri" panose="020F0502020204030204" pitchFamily="34" charset="0"/>
              </a:rPr>
              <a:t>Contraindications</a:t>
            </a:r>
            <a:endParaRPr lang="en-US" sz="1800" b="1"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In the last 6 months, experience of myocardial infarction, unstable angina,</a:t>
            </a:r>
            <a:r>
              <a:rPr lang="en-US" sz="1800" dirty="0">
                <a:ea typeface="Calibri" panose="020F0502020204030204" pitchFamily="34" charset="0"/>
                <a:cs typeface="Times New Roman" panose="02020603050405020304" pitchFamily="18" charset="0"/>
              </a:rPr>
              <a:t> </a:t>
            </a:r>
            <a:r>
              <a:rPr lang="en-US" sz="1800" dirty="0">
                <a:solidFill>
                  <a:srgbClr val="000000"/>
                </a:solidFill>
                <a:effectLst/>
                <a:ea typeface="Calibri" panose="020F0502020204030204" pitchFamily="34" charset="0"/>
                <a:cs typeface="Calibri" panose="020F0502020204030204" pitchFamily="34" charset="0"/>
              </a:rPr>
              <a:t>stroke, transient ischemic attack (TIA), decompensated heart failure requiring</a:t>
            </a:r>
            <a:r>
              <a:rPr lang="en-US" sz="1800" dirty="0">
                <a:ea typeface="Calibri" panose="020F0502020204030204" pitchFamily="34" charset="0"/>
                <a:cs typeface="Times New Roman" panose="02020603050405020304" pitchFamily="18" charset="0"/>
              </a:rPr>
              <a:t> </a:t>
            </a:r>
            <a:r>
              <a:rPr lang="en-US" sz="1800" dirty="0">
                <a:solidFill>
                  <a:srgbClr val="000000"/>
                </a:solidFill>
                <a:effectLst/>
                <a:ea typeface="Calibri" panose="020F0502020204030204" pitchFamily="34" charset="0"/>
                <a:cs typeface="Calibri" panose="020F0502020204030204" pitchFamily="34" charset="0"/>
              </a:rPr>
              <a:t>hospitalization, or Class III/IV heart failure</a:t>
            </a:r>
            <a:endParaRPr lang="en-US" sz="1800"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 Presence of Mobitz type II second-degree, third-degree AV block, or sick sinus</a:t>
            </a:r>
            <a:r>
              <a:rPr lang="en-US" sz="1800" dirty="0">
                <a:ea typeface="Calibri" panose="020F0502020204030204" pitchFamily="34" charset="0"/>
                <a:cs typeface="Times New Roman" panose="02020603050405020304" pitchFamily="18" charset="0"/>
              </a:rPr>
              <a:t> </a:t>
            </a:r>
            <a:r>
              <a:rPr lang="en-US" sz="1800" dirty="0">
                <a:solidFill>
                  <a:srgbClr val="000000"/>
                </a:solidFill>
                <a:effectLst/>
                <a:ea typeface="Calibri" panose="020F0502020204030204" pitchFamily="34" charset="0"/>
                <a:cs typeface="Calibri" panose="020F0502020204030204" pitchFamily="34" charset="0"/>
              </a:rPr>
              <a:t>syndrome, unless patient has a functioning pacemaker</a:t>
            </a:r>
            <a:endParaRPr lang="en-US" sz="18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4136199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D289-C628-4426-AF4B-DADCF1FF37EA}"/>
              </a:ext>
            </a:extLst>
          </p:cNvPr>
          <p:cNvSpPr>
            <a:spLocks noGrp="1"/>
          </p:cNvSpPr>
          <p:nvPr>
            <p:ph type="title"/>
          </p:nvPr>
        </p:nvSpPr>
        <p:spPr/>
        <p:txBody>
          <a:bodyPr/>
          <a:lstStyle/>
          <a:p>
            <a:r>
              <a:rPr lang="en-US" sz="3200" dirty="0">
                <a:effectLst/>
                <a:latin typeface="Calibri" panose="020F0502020204030204" pitchFamily="34" charset="0"/>
                <a:ea typeface="Calibri" panose="020F0502020204030204" pitchFamily="34" charset="0"/>
              </a:rPr>
              <a:t>Ponesimod (Ponvory</a:t>
            </a:r>
            <a:r>
              <a:rPr lang="en-US" sz="3200" dirty="0">
                <a:latin typeface="Calibri" panose="020F0502020204030204" pitchFamily="34" charset="0"/>
                <a:ea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659B6959-4BE4-40CD-806C-8FA4348D37E1}"/>
              </a:ext>
            </a:extLst>
          </p:cNvPr>
          <p:cNvSpPr>
            <a:spLocks noGrp="1"/>
          </p:cNvSpPr>
          <p:nvPr>
            <p:ph idx="1"/>
          </p:nvPr>
        </p:nvSpPr>
        <p:spPr/>
        <p:txBody>
          <a:bodyPr/>
          <a:lstStyle/>
          <a:p>
            <a:pPr marL="0" marR="0">
              <a:lnSpc>
                <a:spcPct val="115000"/>
              </a:lnSpc>
              <a:spcBef>
                <a:spcPts val="0"/>
              </a:spcBef>
              <a:spcAft>
                <a:spcPts val="0"/>
              </a:spcAft>
            </a:pPr>
            <a:r>
              <a:rPr lang="en-US" sz="1800" b="1" dirty="0">
                <a:solidFill>
                  <a:srgbClr val="000000"/>
                </a:solidFill>
                <a:effectLst/>
                <a:ea typeface="Calibri" panose="020F0502020204030204" pitchFamily="34" charset="0"/>
                <a:cs typeface="Calibri" panose="020F0502020204030204" pitchFamily="34" charset="0"/>
              </a:rPr>
              <a:t>Warnings</a:t>
            </a:r>
            <a:endParaRPr lang="en-US" sz="1800" b="1"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Infections</a:t>
            </a:r>
            <a:endParaRPr lang="en-US" sz="1800"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Bradyarrhythmia and Atrioventricular Conduction Delays</a:t>
            </a:r>
            <a:endParaRPr lang="en-US" sz="1800"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Respiratory Effects</a:t>
            </a:r>
            <a:endParaRPr lang="en-US" sz="1800"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Liver Injury</a:t>
            </a:r>
            <a:endParaRPr lang="en-US" sz="1800"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Increased Blood Pressure (BP)</a:t>
            </a:r>
            <a:endParaRPr lang="en-US" sz="1800"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Cutaneous Malignancies</a:t>
            </a:r>
            <a:endParaRPr lang="en-US" sz="1800"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Fetal Risk</a:t>
            </a:r>
            <a:endParaRPr lang="en-US" sz="1800"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Macular Edema</a:t>
            </a:r>
            <a:endParaRPr lang="en-US" sz="1800" dirty="0">
              <a:effectLst/>
              <a:ea typeface="Times New Roman" panose="02020603050405020304" pitchFamily="18"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158C0D75-0A20-4980-B17E-2BAC0FAA55CC}"/>
              </a:ext>
            </a:extLst>
          </p:cNvPr>
          <p:cNvSpPr>
            <a:spLocks noGrp="1"/>
          </p:cNvSpPr>
          <p:nvPr>
            <p:ph idx="10"/>
          </p:nvPr>
        </p:nvSpPr>
        <p:spPr/>
        <p:txBody>
          <a:bodyPr/>
          <a:lstStyle/>
          <a:p>
            <a:pPr marL="0" marR="0">
              <a:lnSpc>
                <a:spcPct val="115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Adverse Reactions</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U</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pper respiratory</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tract infection</a:t>
            </a:r>
          </a:p>
          <a:p>
            <a:pPr marL="800100" lvl="2">
              <a:lnSpc>
                <a:spcPct val="115000"/>
              </a:lnSpc>
              <a:spcBef>
                <a:spcPts val="0"/>
              </a:spcBef>
              <a:buFont typeface="Wingdings" panose="05000000000000000000" pitchFamily="2" charset="2"/>
              <a:buChar char="Ø"/>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epatic transaminase elevation</a:t>
            </a:r>
          </a:p>
          <a:p>
            <a:pPr marL="800100" lvl="2">
              <a:lnSpc>
                <a:spcPct val="115000"/>
              </a:lnSpc>
              <a:spcBef>
                <a:spcPts val="0"/>
              </a:spcBef>
              <a:buFont typeface="Wingdings" panose="05000000000000000000" pitchFamily="2" charset="2"/>
              <a:buChar char="Ø"/>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ypertension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5340667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7A78-D0A2-40EF-ABB7-33A5C8105407}"/>
              </a:ext>
            </a:extLst>
          </p:cNvPr>
          <p:cNvSpPr>
            <a:spLocks noGrp="1"/>
          </p:cNvSpPr>
          <p:nvPr>
            <p:ph type="title"/>
          </p:nvPr>
        </p:nvSpPr>
        <p:spPr/>
        <p:txBody>
          <a:bodyPr/>
          <a:lstStyle/>
          <a:p>
            <a:r>
              <a:rPr lang="en-US" sz="3200" dirty="0">
                <a:effectLst/>
                <a:latin typeface="Calibri" panose="020F0502020204030204" pitchFamily="34" charset="0"/>
                <a:ea typeface="Calibri" panose="020F0502020204030204" pitchFamily="34" charset="0"/>
              </a:rPr>
              <a:t>Ponesimod (Ponvory</a:t>
            </a:r>
            <a:r>
              <a:rPr lang="en-US" sz="3200" dirty="0">
                <a:latin typeface="Calibri" panose="020F0502020204030204" pitchFamily="34" charset="0"/>
                <a:ea typeface="Calibri" panose="020F0502020204030204" pitchFamily="34" charset="0"/>
              </a:rPr>
              <a:t>)</a:t>
            </a:r>
            <a:endParaRPr lang="en-US" sz="3200" dirty="0"/>
          </a:p>
        </p:txBody>
      </p:sp>
      <p:sp>
        <p:nvSpPr>
          <p:cNvPr id="3" name="Content Placeholder 2">
            <a:extLst>
              <a:ext uri="{FF2B5EF4-FFF2-40B4-BE49-F238E27FC236}">
                <a16:creationId xmlns:a16="http://schemas.microsoft.com/office/drawing/2014/main" id="{8DE88407-B5E1-49F2-9CCB-35E4E1929BA4}"/>
              </a:ext>
            </a:extLst>
          </p:cNvPr>
          <p:cNvSpPr>
            <a:spLocks noGrp="1"/>
          </p:cNvSpPr>
          <p:nvPr>
            <p:ph idx="1"/>
          </p:nvPr>
        </p:nvSpPr>
        <p:spPr>
          <a:xfrm>
            <a:off x="228600" y="992889"/>
            <a:ext cx="8763000" cy="3636260"/>
          </a:xfrm>
        </p:spPr>
        <p:txBody>
          <a:bodyPr/>
          <a:lstStyle/>
          <a:p>
            <a:r>
              <a:rPr lang="en-US" sz="1800" dirty="0">
                <a:ea typeface="Cambria Math" panose="02040503050406030204" pitchFamily="18" charset="0"/>
              </a:rPr>
              <a:t>OPTIMUM trial was a head-to-head, prospective, multicenter, randomized, double-blind Phase 3 study that compared efficacy, safety and tolerability of Ponvory 20 mg versus teriflunomide (Aubagio) 14 mg in 1,133 adults with relapsing MS</a:t>
            </a:r>
          </a:p>
          <a:p>
            <a:r>
              <a:rPr lang="en-US" sz="1800" dirty="0">
                <a:ea typeface="Cambria Math" panose="02040503050406030204" pitchFamily="18" charset="0"/>
              </a:rPr>
              <a:t>The primary endpoint was the annualized relapse rate (ARR) from baseline through the study period</a:t>
            </a:r>
          </a:p>
          <a:p>
            <a:r>
              <a:rPr lang="en-US" sz="1800" dirty="0">
                <a:ea typeface="Cambria Math" panose="02040503050406030204" pitchFamily="18" charset="0"/>
              </a:rPr>
              <a:t>Ponvory demonstrated superior efficacy in significantly reducing annual relapses by 30.5% compared to teriflunomide in patients with relapsing MS</a:t>
            </a:r>
          </a:p>
          <a:p>
            <a:r>
              <a:rPr lang="en-US" sz="1800" dirty="0">
                <a:ea typeface="Cambria Math" panose="02040503050406030204" pitchFamily="18" charset="0"/>
              </a:rPr>
              <a:t>Over the study period, 71% of patients treated with Ponvory had no confirmed relapses, compared to 61% in the teriflunomide group</a:t>
            </a:r>
          </a:p>
          <a:p>
            <a:r>
              <a:rPr lang="en-US" sz="1800" dirty="0">
                <a:ea typeface="Cambria Math" panose="02040503050406030204" pitchFamily="18" charset="0"/>
              </a:rPr>
              <a:t>Ponvory was also superior to teriflunomide in reducing the number of new gadolinium-enhancing (GdE) T1 lesions and the number of new or enlarging T2 lesions by 59% and 56%, respectively</a:t>
            </a:r>
          </a:p>
          <a:p>
            <a:endParaRPr lang="en-US" dirty="0"/>
          </a:p>
        </p:txBody>
      </p:sp>
    </p:spTree>
    <p:extLst>
      <p:ext uri="{BB962C8B-B14F-4D97-AF65-F5344CB8AC3E}">
        <p14:creationId xmlns:p14="http://schemas.microsoft.com/office/powerpoint/2010/main" val="198864758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CECD-7B9F-4B7D-A1F6-5D164A6CBF55}"/>
              </a:ext>
            </a:extLst>
          </p:cNvPr>
          <p:cNvSpPr>
            <a:spLocks noGrp="1"/>
          </p:cNvSpPr>
          <p:nvPr>
            <p:ph type="title"/>
          </p:nvPr>
        </p:nvSpPr>
        <p:spPr>
          <a:xfrm>
            <a:off x="457200" y="135639"/>
            <a:ext cx="8229600" cy="683511"/>
          </a:xfrm>
        </p:spPr>
        <p:txBody>
          <a:bodyPr/>
          <a:lstStyle/>
          <a:p>
            <a:r>
              <a:rPr lang="en-US" sz="3200" dirty="0">
                <a:effectLst/>
                <a:latin typeface="Calibri" panose="020F0502020204030204" pitchFamily="34" charset="0"/>
                <a:ea typeface="Calibri" panose="020F0502020204030204" pitchFamily="34" charset="0"/>
              </a:rPr>
              <a:t>Vericiguat (Verquvo)</a:t>
            </a:r>
            <a:endParaRPr lang="en-US" sz="3200" dirty="0"/>
          </a:p>
        </p:txBody>
      </p:sp>
      <p:sp>
        <p:nvSpPr>
          <p:cNvPr id="3" name="Content Placeholder 2">
            <a:extLst>
              <a:ext uri="{FF2B5EF4-FFF2-40B4-BE49-F238E27FC236}">
                <a16:creationId xmlns:a16="http://schemas.microsoft.com/office/drawing/2014/main" id="{164528AD-13AB-417D-9DE2-3E6268317744}"/>
              </a:ext>
            </a:extLst>
          </p:cNvPr>
          <p:cNvSpPr>
            <a:spLocks noGrp="1"/>
          </p:cNvSpPr>
          <p:nvPr>
            <p:ph idx="1"/>
          </p:nvPr>
        </p:nvSpPr>
        <p:spPr>
          <a:xfrm>
            <a:off x="228600" y="819150"/>
            <a:ext cx="8610600" cy="3623072"/>
          </a:xfrm>
        </p:spPr>
        <p:txBody>
          <a:bodyPr/>
          <a:lstStyle/>
          <a:p>
            <a:pPr marR="0">
              <a:lnSpc>
                <a:spcPct val="115000"/>
              </a:lnSpc>
              <a:spcAft>
                <a:spcPts val="0"/>
              </a:spcAft>
            </a:pPr>
            <a:r>
              <a:rPr lang="en-US" sz="1800" dirty="0">
                <a:ea typeface="Cambria Math" panose="02040503050406030204" pitchFamily="18" charset="0"/>
              </a:rPr>
              <a:t>Indicated to reduce the risk of cardiovascular death and heart failure (HF) hospitalization following a hospitalization for heart failure or need for outpatient IV diuretics, in adults with symptomatic chronic HF and ejection fraction less than 45%</a:t>
            </a:r>
          </a:p>
          <a:p>
            <a:pPr marL="0" marR="0">
              <a:lnSpc>
                <a:spcPct val="115000"/>
              </a:lnSpc>
              <a:spcBef>
                <a:spcPts val="0"/>
              </a:spcBef>
              <a:spcAft>
                <a:spcPts val="0"/>
              </a:spcAft>
            </a:pPr>
            <a:r>
              <a:rPr lang="en-US" sz="1800" dirty="0">
                <a:solidFill>
                  <a:srgbClr val="000000"/>
                </a:solidFill>
                <a:effectLst/>
                <a:ea typeface="Calibri" panose="020F0502020204030204" pitchFamily="34" charset="0"/>
                <a:cs typeface="Calibri" panose="020F0502020204030204" pitchFamily="34" charset="0"/>
              </a:rPr>
              <a:t>After titration, the target maintenance dose is 10 mg once daily</a:t>
            </a:r>
            <a:endParaRPr lang="en-US" sz="1800" dirty="0">
              <a:effectLs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ea typeface="Calibri" panose="020F0502020204030204" pitchFamily="34" charset="0"/>
                <a:cs typeface="Calibri" panose="020F0502020204030204" pitchFamily="34" charset="0"/>
              </a:rPr>
              <a:t>Available as 2.5 mg, 5 mg and 10 mg tablets</a:t>
            </a:r>
            <a:endParaRPr lang="en-US" sz="1800" dirty="0">
              <a:effectLs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ea typeface="Calibri" panose="020F0502020204030204" pitchFamily="34" charset="0"/>
                <a:cs typeface="Calibri" panose="020F0502020204030204" pitchFamily="34" charset="0"/>
              </a:rPr>
              <a:t>Contraindications</a:t>
            </a:r>
            <a:endParaRPr lang="en-US" sz="1800" b="1"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Patients with concomitant use of other soluble guanylate cyclase (sGC) stimulators</a:t>
            </a:r>
            <a:endParaRPr lang="en-US" sz="1800" dirty="0">
              <a:effectLst/>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Pregnancy</a:t>
            </a:r>
            <a:endParaRPr lang="en-US" sz="1800" dirty="0">
              <a:effectLs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ea typeface="Calibri" panose="020F0502020204030204" pitchFamily="34" charset="0"/>
                <a:cs typeface="Calibri" panose="020F0502020204030204" pitchFamily="34" charset="0"/>
              </a:rPr>
              <a:t>Boxed warning</a:t>
            </a:r>
            <a:endParaRPr lang="en-US" sz="1800" b="1" dirty="0">
              <a:effectLst/>
              <a:ea typeface="Times New Roman" panose="02020603050405020304" pitchFamily="18"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1800" dirty="0">
                <a:solidFill>
                  <a:srgbClr val="000000"/>
                </a:solidFill>
                <a:effectLst/>
                <a:ea typeface="Calibri" panose="020F0502020204030204" pitchFamily="34" charset="0"/>
                <a:cs typeface="Calibri" panose="020F0502020204030204" pitchFamily="34" charset="0"/>
              </a:rPr>
              <a:t>Embryo-fetal Toxicity</a:t>
            </a:r>
            <a:endParaRPr lang="en-US" sz="18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1018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E89-2A83-4F1A-A0AB-3F8025A8720F}"/>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86585821-7610-447B-BE1F-80F93A9F9853}"/>
              </a:ext>
            </a:extLst>
          </p:cNvPr>
          <p:cNvSpPr>
            <a:spLocks noGrp="1"/>
          </p:cNvSpPr>
          <p:nvPr>
            <p:ph idx="1"/>
          </p:nvPr>
        </p:nvSpPr>
        <p:spPr>
          <a:xfrm>
            <a:off x="457200" y="992888"/>
            <a:ext cx="8229600" cy="4703061"/>
          </a:xfrm>
        </p:spPr>
        <p:txBody>
          <a:bodyPr/>
          <a:lstStyle/>
          <a:p>
            <a:pPr marL="0" lvl="1" indent="0">
              <a:spcBef>
                <a:spcPts val="1000"/>
              </a:spcBef>
              <a:buNone/>
            </a:pPr>
            <a:r>
              <a:rPr lang="en-US" sz="2400" b="1" i="1" dirty="0">
                <a:solidFill>
                  <a:srgbClr val="2C2C2C"/>
                </a:solidFill>
              </a:rPr>
              <a:t>Abuse -Deterrent Products: continued</a:t>
            </a:r>
          </a:p>
          <a:p>
            <a:pPr marL="342900" lvl="1" indent="-342900">
              <a:spcBef>
                <a:spcPts val="1000"/>
              </a:spcBef>
              <a:buFont typeface="Arial" panose="020B0604020202020204" pitchFamily="34" charset="0"/>
              <a:buChar char="•"/>
            </a:pPr>
            <a:r>
              <a:rPr lang="en-US" sz="2400" dirty="0">
                <a:solidFill>
                  <a:srgbClr val="2C2C2C"/>
                </a:solidFill>
              </a:rPr>
              <a:t>hydrocodone ER (Zohydro ER)**</a:t>
            </a:r>
          </a:p>
          <a:p>
            <a:pPr marL="342900" lvl="1" indent="-342900">
              <a:spcBef>
                <a:spcPts val="1000"/>
              </a:spcBef>
              <a:buFont typeface="Arial" panose="020B0604020202020204" pitchFamily="34" charset="0"/>
              <a:buChar char="•"/>
            </a:pPr>
            <a:r>
              <a:rPr lang="en-US" sz="2400" dirty="0">
                <a:solidFill>
                  <a:srgbClr val="2C2C2C"/>
                </a:solidFill>
              </a:rPr>
              <a:t>hydromorphone ER (Exalgo)**</a:t>
            </a:r>
          </a:p>
          <a:p>
            <a:pPr marL="342900" lvl="1" indent="-342900">
              <a:spcBef>
                <a:spcPts val="1000"/>
              </a:spcBef>
              <a:buFont typeface="Arial" panose="020B0604020202020204" pitchFamily="34" charset="0"/>
              <a:buChar char="•"/>
            </a:pPr>
            <a:r>
              <a:rPr lang="en-US" sz="2400" dirty="0">
                <a:solidFill>
                  <a:srgbClr val="2C2C2C"/>
                </a:solidFill>
              </a:rPr>
              <a:t>tapentadol ER (Nucynta ER)**</a:t>
            </a:r>
          </a:p>
          <a:p>
            <a:pPr marL="0" lvl="1" indent="0">
              <a:spcBef>
                <a:spcPts val="1000"/>
              </a:spcBef>
              <a:buNone/>
            </a:pPr>
            <a:endParaRPr lang="en-US" sz="2000" dirty="0">
              <a:solidFill>
                <a:srgbClr val="2C2C2C"/>
              </a:solidFill>
            </a:endParaRPr>
          </a:p>
          <a:p>
            <a:pPr marL="0" lvl="1" indent="0">
              <a:spcBef>
                <a:spcPts val="1000"/>
              </a:spcBef>
              <a:buNone/>
            </a:pPr>
            <a:endParaRPr lang="en-US" sz="2000" dirty="0">
              <a:solidFill>
                <a:srgbClr val="2C2C2C"/>
              </a:solidFill>
            </a:endParaRPr>
          </a:p>
          <a:p>
            <a:pPr marL="0" lvl="1" indent="0">
              <a:spcBef>
                <a:spcPts val="1000"/>
              </a:spcBef>
              <a:buNone/>
            </a:pPr>
            <a:r>
              <a:rPr lang="en-US" sz="2000" dirty="0">
                <a:solidFill>
                  <a:srgbClr val="2C2C2C"/>
                </a:solidFill>
              </a:rPr>
              <a:t>**</a:t>
            </a:r>
            <a:r>
              <a:rPr lang="en-US" sz="2000" i="1" dirty="0">
                <a:solidFill>
                  <a:srgbClr val="2C2C2C"/>
                </a:solidFill>
              </a:rPr>
              <a:t>These products have abuse-deterrent properties but have not been approved by the FDA as abuse-deterrent </a:t>
            </a:r>
          </a:p>
          <a:p>
            <a:pPr marL="0" indent="0">
              <a:buNone/>
            </a:pPr>
            <a:endParaRPr lang="en-US" sz="2000" dirty="0"/>
          </a:p>
        </p:txBody>
      </p:sp>
    </p:spTree>
    <p:extLst>
      <p:ext uri="{BB962C8B-B14F-4D97-AF65-F5344CB8AC3E}">
        <p14:creationId xmlns:p14="http://schemas.microsoft.com/office/powerpoint/2010/main" val="259374645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CECD-7B9F-4B7D-A1F6-5D164A6CBF55}"/>
              </a:ext>
            </a:extLst>
          </p:cNvPr>
          <p:cNvSpPr>
            <a:spLocks noGrp="1"/>
          </p:cNvSpPr>
          <p:nvPr>
            <p:ph type="title"/>
          </p:nvPr>
        </p:nvSpPr>
        <p:spPr>
          <a:xfrm>
            <a:off x="457200" y="135639"/>
            <a:ext cx="8229600" cy="683511"/>
          </a:xfrm>
        </p:spPr>
        <p:txBody>
          <a:bodyPr/>
          <a:lstStyle/>
          <a:p>
            <a:r>
              <a:rPr lang="en-US" sz="3200">
                <a:effectLst/>
                <a:latin typeface="Calibri" panose="020F0502020204030204" pitchFamily="34" charset="0"/>
                <a:ea typeface="Calibri" panose="020F0502020204030204" pitchFamily="34" charset="0"/>
              </a:rPr>
              <a:t>Vericiguat (Verquvo)</a:t>
            </a:r>
            <a:endParaRPr lang="en-US" sz="3200" dirty="0"/>
          </a:p>
        </p:txBody>
      </p:sp>
      <p:sp>
        <p:nvSpPr>
          <p:cNvPr id="3" name="Content Placeholder 2">
            <a:extLst>
              <a:ext uri="{FF2B5EF4-FFF2-40B4-BE49-F238E27FC236}">
                <a16:creationId xmlns:a16="http://schemas.microsoft.com/office/drawing/2014/main" id="{164528AD-13AB-417D-9DE2-3E6268317744}"/>
              </a:ext>
            </a:extLst>
          </p:cNvPr>
          <p:cNvSpPr>
            <a:spLocks noGrp="1"/>
          </p:cNvSpPr>
          <p:nvPr>
            <p:ph idx="1"/>
          </p:nvPr>
        </p:nvSpPr>
        <p:spPr>
          <a:xfrm>
            <a:off x="457200" y="819150"/>
            <a:ext cx="8229600" cy="3623072"/>
          </a:xfrm>
        </p:spPr>
        <p:txBody>
          <a:bodyPr/>
          <a:lstStyle/>
          <a:p>
            <a:pPr marL="0" marR="0">
              <a:spcBef>
                <a:spcPts val="0"/>
              </a:spcBef>
              <a:spcAft>
                <a:spcPts val="0"/>
              </a:spcAft>
            </a:pPr>
            <a:r>
              <a:rPr lang="en-US" sz="2000" b="1" dirty="0">
                <a:solidFill>
                  <a:srgbClr val="000000"/>
                </a:solidFill>
                <a:effectLst/>
                <a:ea typeface="Calibri" panose="020F0502020204030204" pitchFamily="34" charset="0"/>
                <a:cs typeface="Calibri" panose="020F0502020204030204" pitchFamily="34" charset="0"/>
              </a:rPr>
              <a:t>Adverse Reactions</a:t>
            </a:r>
            <a:endParaRPr lang="en-US" sz="2000" b="1" dirty="0">
              <a:effectLst/>
              <a:ea typeface="Times New Roman" panose="02020603050405020304" pitchFamily="18" charset="0"/>
              <a:cs typeface="Times New Roman" panose="02020603050405020304" pitchFamily="18" charset="0"/>
            </a:endParaRPr>
          </a:p>
          <a:p>
            <a:pPr marL="800100" lvl="2">
              <a:spcBef>
                <a:spcPts val="0"/>
              </a:spcBef>
              <a:buFont typeface="Wingdings" panose="05000000000000000000" pitchFamily="2" charset="2"/>
              <a:buChar char="Ø"/>
            </a:pPr>
            <a:r>
              <a:rPr lang="en-US" dirty="0">
                <a:solidFill>
                  <a:srgbClr val="000000"/>
                </a:solidFill>
                <a:effectLst/>
                <a:ea typeface="Cambria Math" panose="02040503050406030204" pitchFamily="18" charset="0"/>
                <a:cs typeface="Cambria Math" panose="02040503050406030204" pitchFamily="18" charset="0"/>
              </a:rPr>
              <a:t>Hypotension</a:t>
            </a:r>
          </a:p>
          <a:p>
            <a:pPr marL="800100" lvl="2">
              <a:spcBef>
                <a:spcPts val="0"/>
              </a:spcBef>
              <a:buFont typeface="Wingdings" panose="05000000000000000000" pitchFamily="2" charset="2"/>
              <a:buChar char="Ø"/>
            </a:pPr>
            <a:r>
              <a:rPr lang="en-US" dirty="0">
                <a:solidFill>
                  <a:srgbClr val="000000"/>
                </a:solidFill>
                <a:ea typeface="Cambria Math" panose="02040503050406030204" pitchFamily="18" charset="0"/>
                <a:cs typeface="Cambria Math" panose="02040503050406030204" pitchFamily="18" charset="0"/>
              </a:rPr>
              <a:t>A</a:t>
            </a:r>
            <a:r>
              <a:rPr lang="en-US" dirty="0">
                <a:solidFill>
                  <a:srgbClr val="000000"/>
                </a:solidFill>
                <a:effectLst/>
                <a:ea typeface="Cambria Math" panose="02040503050406030204" pitchFamily="18" charset="0"/>
                <a:cs typeface="Cambria Math" panose="02040503050406030204" pitchFamily="18" charset="0"/>
              </a:rPr>
              <a:t>nemia</a:t>
            </a:r>
            <a:endParaRPr lang="en-US" dirty="0">
              <a:effectLst/>
              <a:ea typeface="Times New Roman" panose="02020603050405020304" pitchFamily="18" charset="0"/>
              <a:cs typeface="Times New Roman" panose="02020603050405020304" pitchFamily="18" charset="0"/>
            </a:endParaRPr>
          </a:p>
          <a:p>
            <a:r>
              <a:rPr lang="en-US" sz="2000" dirty="0">
                <a:ea typeface="Cambria Math" panose="02040503050406030204" pitchFamily="18" charset="0"/>
              </a:rPr>
              <a:t>No comparative trials are available</a:t>
            </a:r>
          </a:p>
          <a:p>
            <a:r>
              <a:rPr lang="en-US" sz="2000" dirty="0">
                <a:ea typeface="Cambria Math" panose="02040503050406030204" pitchFamily="18" charset="0"/>
              </a:rPr>
              <a:t>The phase 3 VICTORIA trial was a randomized, parallel-group, placebo-controlled, double-blind, event-driven, multi-center clinical study</a:t>
            </a:r>
          </a:p>
          <a:p>
            <a:r>
              <a:rPr lang="en-US" sz="2000" dirty="0">
                <a:ea typeface="Cambria Math" panose="02040503050406030204" pitchFamily="18" charset="0"/>
              </a:rPr>
              <a:t>It compared Verquvo to placebo in 5,050 adult patients with symptomatic chronic heart failure (New York Heart Association [NYHA] class II-IV) and left ventricular ejection fraction (LVEF) less than 45%, following a pre-defined worsening heart failure event</a:t>
            </a:r>
          </a:p>
          <a:p>
            <a:pPr marL="0" indent="0">
              <a:buNone/>
            </a:pPr>
            <a:endParaRPr lang="en-US" dirty="0"/>
          </a:p>
        </p:txBody>
      </p:sp>
    </p:spTree>
    <p:extLst>
      <p:ext uri="{BB962C8B-B14F-4D97-AF65-F5344CB8AC3E}">
        <p14:creationId xmlns:p14="http://schemas.microsoft.com/office/powerpoint/2010/main" val="419179812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CECD-7B9F-4B7D-A1F6-5D164A6CBF55}"/>
              </a:ext>
            </a:extLst>
          </p:cNvPr>
          <p:cNvSpPr>
            <a:spLocks noGrp="1"/>
          </p:cNvSpPr>
          <p:nvPr>
            <p:ph type="title"/>
          </p:nvPr>
        </p:nvSpPr>
        <p:spPr>
          <a:xfrm>
            <a:off x="457200" y="135639"/>
            <a:ext cx="8229600" cy="683511"/>
          </a:xfrm>
        </p:spPr>
        <p:txBody>
          <a:bodyPr/>
          <a:lstStyle/>
          <a:p>
            <a:r>
              <a:rPr lang="en-US" sz="3600" dirty="0">
                <a:effectLst/>
                <a:latin typeface="Calibri" panose="020F0502020204030204" pitchFamily="34" charset="0"/>
                <a:ea typeface="Calibri" panose="020F0502020204030204" pitchFamily="34" charset="0"/>
              </a:rPr>
              <a:t>Vericiguat (Verquvo)</a:t>
            </a:r>
            <a:endParaRPr lang="en-US" sz="3600" dirty="0"/>
          </a:p>
        </p:txBody>
      </p:sp>
      <p:sp>
        <p:nvSpPr>
          <p:cNvPr id="3" name="Content Placeholder 2">
            <a:extLst>
              <a:ext uri="{FF2B5EF4-FFF2-40B4-BE49-F238E27FC236}">
                <a16:creationId xmlns:a16="http://schemas.microsoft.com/office/drawing/2014/main" id="{164528AD-13AB-417D-9DE2-3E6268317744}"/>
              </a:ext>
            </a:extLst>
          </p:cNvPr>
          <p:cNvSpPr>
            <a:spLocks noGrp="1"/>
          </p:cNvSpPr>
          <p:nvPr>
            <p:ph idx="1"/>
          </p:nvPr>
        </p:nvSpPr>
        <p:spPr>
          <a:xfrm>
            <a:off x="152400" y="819150"/>
            <a:ext cx="8915400" cy="3623072"/>
          </a:xfrm>
        </p:spPr>
        <p:txBody>
          <a:bodyPr/>
          <a:lstStyle/>
          <a:p>
            <a:pPr marR="0">
              <a:spcAft>
                <a:spcPts val="0"/>
              </a:spcAft>
            </a:pPr>
            <a:r>
              <a:rPr lang="en-US" sz="1800" dirty="0">
                <a:ea typeface="Cambria Math" panose="02040503050406030204" pitchFamily="18" charset="0"/>
              </a:rPr>
              <a:t>Patients received up to the target maintenance dose of Verquvo 10 mg once daily or matching placebo</a:t>
            </a:r>
          </a:p>
          <a:p>
            <a:pPr marR="0">
              <a:spcAft>
                <a:spcPts val="0"/>
              </a:spcAft>
            </a:pPr>
            <a:r>
              <a:rPr lang="en-US" sz="1800" dirty="0">
                <a:ea typeface="Cambria Math" panose="02040503050406030204" pitchFamily="18" charset="0"/>
              </a:rPr>
              <a:t>After approximately one year, 90% of patients in both the Verquvo and placebo arms were treated with the 10 mg target maintenance dose</a:t>
            </a:r>
          </a:p>
          <a:p>
            <a:pPr marR="0">
              <a:spcAft>
                <a:spcPts val="0"/>
              </a:spcAft>
            </a:pPr>
            <a:r>
              <a:rPr lang="en-US" sz="1800" dirty="0">
                <a:ea typeface="Cambria Math" panose="02040503050406030204" pitchFamily="18" charset="0"/>
              </a:rPr>
              <a:t>The primary efficacy objective was to determine whether Verquvo is superior to placebo, both in combination with other heart failure therapies, in reducing the risk of cardiovascular death or heart failure hospitalization in adults with symptomatic chronic heart failure and ejection fraction less than 45% following a worsening heart failure event</a:t>
            </a:r>
          </a:p>
          <a:p>
            <a:pPr marR="0">
              <a:spcAft>
                <a:spcPts val="0"/>
              </a:spcAft>
            </a:pPr>
            <a:r>
              <a:rPr lang="en-US" sz="1800" dirty="0">
                <a:ea typeface="Cambria Math" panose="02040503050406030204" pitchFamily="18" charset="0"/>
              </a:rPr>
              <a:t>Verquvo met the primary efficacy objective based on a time-to-event analysis</a:t>
            </a:r>
          </a:p>
          <a:p>
            <a:pPr marR="0">
              <a:spcAft>
                <a:spcPts val="0"/>
              </a:spcAft>
            </a:pPr>
            <a:r>
              <a:rPr lang="en-US" sz="1800" dirty="0">
                <a:ea typeface="Cambria Math" panose="02040503050406030204" pitchFamily="18" charset="0"/>
              </a:rPr>
              <a:t>Over the course of the study, there was a 4.2% reduction in annualized absolute risk with Verquvo compared with placebo</a:t>
            </a:r>
          </a:p>
          <a:p>
            <a:pPr marL="0" marR="0">
              <a:lnSpc>
                <a:spcPct val="115000"/>
              </a:lnSpc>
              <a:spcBef>
                <a:spcPts val="0"/>
              </a:spcBef>
              <a:spcAft>
                <a:spcPts val="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0942500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a:effectLst/>
                <a:latin typeface="Calibri" panose="020F0502020204030204" pitchFamily="34" charset="0"/>
                <a:ea typeface="Calibri" panose="020F0502020204030204" pitchFamily="34" charset="0"/>
              </a:rPr>
              <a:t>Cabotegravir (Vocabria)</a:t>
            </a:r>
            <a:endParaRPr lang="en-US" sz="3200" dirty="0"/>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r>
              <a:rPr lang="en-US" sz="1800" dirty="0">
                <a:ea typeface="Cambria Math" panose="02040503050406030204" pitchFamily="18" charset="0"/>
              </a:rPr>
              <a:t>Indicated in combination with Edurant (rilpivirine) for short-term treatment of HIV-1 infection in adults who are virologically suppressed (HIV-1 RNA less than 50 copies/mL) on a stable antiretroviral regimen with no history of treatment failure and with no known or suspected resistance to either cabotegravir or rilpivirine, for use as:</a:t>
            </a:r>
          </a:p>
          <a:p>
            <a:pPr lvl="1">
              <a:spcBef>
                <a:spcPts val="0"/>
              </a:spcBef>
              <a:buFont typeface="Wingdings" panose="05000000000000000000" pitchFamily="2" charset="2"/>
              <a:buChar char="Ø"/>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ral lead-in to assess the tolerability of cabotegravir prior to administration</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Cabenuva (cabotegravir/rilpivirine) extended-release injectable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suspensions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Ø"/>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ral therapy for patients who will miss planned injection dosing with</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Cabenuva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a typeface="Cambria Math" panose="02040503050406030204" pitchFamily="18" charset="0"/>
              </a:rPr>
              <a:t>Dosage is 30 mg taken orally once daily for approximately 1 month in combination with one tablet of rilpivirine 25 mg taken orally once daily with a meal</a:t>
            </a:r>
          </a:p>
          <a:p>
            <a:pPr marR="0">
              <a:spcAft>
                <a:spcPts val="0"/>
              </a:spcAft>
            </a:pPr>
            <a:r>
              <a:rPr lang="en-US" sz="1800" dirty="0">
                <a:ea typeface="Cambria Math" panose="02040503050406030204" pitchFamily="18" charset="0"/>
              </a:rPr>
              <a:t>Available as 30 mg tablets</a:t>
            </a:r>
          </a:p>
          <a:p>
            <a:pPr marL="0" indent="0">
              <a:buNone/>
            </a:pPr>
            <a:endParaRPr lang="en-US" dirty="0"/>
          </a:p>
        </p:txBody>
      </p:sp>
    </p:spTree>
    <p:extLst>
      <p:ext uri="{BB962C8B-B14F-4D97-AF65-F5344CB8AC3E}">
        <p14:creationId xmlns:p14="http://schemas.microsoft.com/office/powerpoint/2010/main" val="245539331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a:effectLst/>
                <a:latin typeface="Calibri" panose="020F0502020204030204" pitchFamily="34" charset="0"/>
                <a:ea typeface="Calibri" panose="020F0502020204030204" pitchFamily="34" charset="0"/>
              </a:rPr>
              <a:t>Cabotegravir (Vocabria)</a:t>
            </a:r>
            <a:endParaRPr lang="en-US" sz="3200" dirty="0"/>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895350"/>
            <a:ext cx="8534400" cy="3546872"/>
          </a:xfrm>
        </p:spPr>
        <p: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Contraindications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Previous hypersensitivity reaction to cabotegravir</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Coadministration with carbamazepine, oxcarbazepine, phenobarbital,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phenytoin, rifampin, and rifapentine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Warnings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Hypersensitivity reactions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Hepatotoxicity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Depressive disorders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2">
              <a:lnSpc>
                <a:spcPct val="115000"/>
              </a:lnSpc>
              <a:spcBef>
                <a:spcPts val="0"/>
              </a:spcBef>
              <a:buFont typeface="Wingdings" panose="05000000000000000000" pitchFamily="2" charset="2"/>
              <a:buChar char="Ø"/>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Risks Associated with Combination Treatment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9785968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5E4F-8621-46C3-AB64-35CC2B4F562A}"/>
              </a:ext>
            </a:extLst>
          </p:cNvPr>
          <p:cNvSpPr>
            <a:spLocks noGrp="1"/>
          </p:cNvSpPr>
          <p:nvPr>
            <p:ph type="title"/>
          </p:nvPr>
        </p:nvSpPr>
        <p:spPr>
          <a:xfrm>
            <a:off x="457200" y="135639"/>
            <a:ext cx="8229600" cy="607311"/>
          </a:xfrm>
        </p:spPr>
        <p:txBody>
          <a:bodyPr/>
          <a:lstStyle/>
          <a:p>
            <a:r>
              <a:rPr lang="en-US" sz="3200" dirty="0">
                <a:effectLst/>
                <a:latin typeface="Calibri" panose="020F0502020204030204" pitchFamily="34" charset="0"/>
                <a:ea typeface="Calibri" panose="020F0502020204030204" pitchFamily="34" charset="0"/>
              </a:rPr>
              <a:t>Cabotegravir (Vocabria)</a:t>
            </a:r>
            <a:endParaRPr lang="en-US" sz="3200" dirty="0"/>
          </a:p>
        </p:txBody>
      </p:sp>
      <p:sp>
        <p:nvSpPr>
          <p:cNvPr id="3" name="Content Placeholder 2">
            <a:extLst>
              <a:ext uri="{FF2B5EF4-FFF2-40B4-BE49-F238E27FC236}">
                <a16:creationId xmlns:a16="http://schemas.microsoft.com/office/drawing/2014/main" id="{1FB4D94F-FAD1-4081-9E22-F055E6D2DB66}"/>
              </a:ext>
            </a:extLst>
          </p:cNvPr>
          <p:cNvSpPr>
            <a:spLocks noGrp="1"/>
          </p:cNvSpPr>
          <p:nvPr>
            <p:ph idx="1"/>
          </p:nvPr>
        </p:nvSpPr>
        <p:spPr>
          <a:xfrm>
            <a:off x="152400" y="971550"/>
            <a:ext cx="8534400" cy="3470672"/>
          </a:xfrm>
        </p:spPr>
        <p:txBody>
          <a:bodyPr/>
          <a:lstStyle/>
          <a:p>
            <a:pPr marL="0" marR="0">
              <a:lnSpc>
                <a:spcPct val="115000"/>
              </a:lnSpc>
              <a:spcBef>
                <a:spcPts val="0"/>
              </a:spcBef>
              <a:spcAft>
                <a:spcPts val="0"/>
              </a:spcAft>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Adverse Reactions</a:t>
            </a: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a:p>
            <a:pPr marL="857250" lvl="2" indent="-285750">
              <a:lnSpc>
                <a:spcPct val="115000"/>
              </a:lnSpc>
              <a:spcBef>
                <a:spcPts val="0"/>
              </a:spcBef>
              <a:buFont typeface="Wingdings" panose="05000000000000000000" pitchFamily="2" charset="2"/>
              <a:buChar char="Ø"/>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Headache</a:t>
            </a:r>
          </a:p>
          <a:p>
            <a:pPr marL="857250" lvl="2" indent="-285750">
              <a:lnSpc>
                <a:spcPct val="115000"/>
              </a:lnSpc>
              <a:spcBef>
                <a:spcPts val="0"/>
              </a:spcBef>
              <a:buFont typeface="Wingdings" panose="05000000000000000000" pitchFamily="2" charset="2"/>
              <a:buChar char="Ø"/>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Nausea</a:t>
            </a:r>
          </a:p>
          <a:p>
            <a:pPr marL="857250" lvl="2" indent="-285750">
              <a:lnSpc>
                <a:spcPct val="115000"/>
              </a:lnSpc>
              <a:spcBef>
                <a:spcPts val="0"/>
              </a:spcBef>
              <a:buFont typeface="Wingdings" panose="05000000000000000000" pitchFamily="2" charset="2"/>
              <a:buChar char="Ø"/>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abnormal dreams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857250" lvl="2" indent="-285750">
              <a:lnSpc>
                <a:spcPct val="115000"/>
              </a:lnSpc>
              <a:spcBef>
                <a:spcPts val="0"/>
              </a:spcBef>
              <a:buFont typeface="Wingdings" panose="05000000000000000000" pitchFamily="2" charset="2"/>
              <a:buChar char="Ø"/>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Anxiety</a:t>
            </a:r>
          </a:p>
          <a:p>
            <a:pPr marL="857250" lvl="2" indent="-285750">
              <a:lnSpc>
                <a:spcPct val="115000"/>
              </a:lnSpc>
              <a:spcBef>
                <a:spcPts val="0"/>
              </a:spcBef>
              <a:buFont typeface="Wingdings" panose="05000000000000000000" pitchFamily="2" charset="2"/>
              <a:buChar char="Ø"/>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insomnia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2517113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63D4-206F-477C-93FC-1B075001329B}"/>
              </a:ext>
            </a:extLst>
          </p:cNvPr>
          <p:cNvSpPr>
            <a:spLocks noGrp="1"/>
          </p:cNvSpPr>
          <p:nvPr>
            <p:ph type="ctrTitle"/>
          </p:nvPr>
        </p:nvSpPr>
        <p:spPr/>
        <p:txBody>
          <a:bodyPr/>
          <a:lstStyle/>
          <a:p>
            <a:r>
              <a:rPr lang="en-US" dirty="0"/>
              <a:t>Executive Session</a:t>
            </a:r>
          </a:p>
        </p:txBody>
      </p:sp>
      <p:sp>
        <p:nvSpPr>
          <p:cNvPr id="3" name="Subtitle 2">
            <a:extLst>
              <a:ext uri="{FF2B5EF4-FFF2-40B4-BE49-F238E27FC236}">
                <a16:creationId xmlns:a16="http://schemas.microsoft.com/office/drawing/2014/main" id="{609FEDE2-3860-48D4-96FC-A2D76F195EF1}"/>
              </a:ext>
            </a:extLst>
          </p:cNvPr>
          <p:cNvSpPr>
            <a:spLocks noGrp="1"/>
          </p:cNvSpPr>
          <p:nvPr>
            <p:ph type="subTitle" idx="1"/>
          </p:nvPr>
        </p:nvSpPr>
        <p:spPr/>
        <p:txBody>
          <a:bodyPr lIns="91440" tIns="45720" rIns="91440" bIns="45720" anchor="t"/>
          <a:lstStyle/>
          <a:p>
            <a:endParaRPr lang="en-US" dirty="0">
              <a:cs typeface="Calibri"/>
            </a:endParaRPr>
          </a:p>
        </p:txBody>
      </p:sp>
    </p:spTree>
    <p:extLst>
      <p:ext uri="{BB962C8B-B14F-4D97-AF65-F5344CB8AC3E}">
        <p14:creationId xmlns:p14="http://schemas.microsoft.com/office/powerpoint/2010/main" val="138966413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D127-2918-4175-B919-C8606B816B09}"/>
              </a:ext>
            </a:extLst>
          </p:cNvPr>
          <p:cNvSpPr>
            <a:spLocks noGrp="1"/>
          </p:cNvSpPr>
          <p:nvPr>
            <p:ph type="ctrTitle"/>
          </p:nvPr>
        </p:nvSpPr>
        <p:spPr/>
        <p:txBody>
          <a:bodyPr/>
          <a:lstStyle/>
          <a:p>
            <a:r>
              <a:rPr lang="en-US" dirty="0"/>
              <a:t>Public Therapeutic Class Votes</a:t>
            </a:r>
          </a:p>
        </p:txBody>
      </p:sp>
    </p:spTree>
    <p:extLst>
      <p:ext uri="{BB962C8B-B14F-4D97-AF65-F5344CB8AC3E}">
        <p14:creationId xmlns:p14="http://schemas.microsoft.com/office/powerpoint/2010/main" val="45707324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ACD9-9209-4B56-9A44-0F7604075096}"/>
              </a:ext>
            </a:extLst>
          </p:cNvPr>
          <p:cNvSpPr>
            <a:spLocks noGrp="1"/>
          </p:cNvSpPr>
          <p:nvPr>
            <p:ph type="title"/>
          </p:nvPr>
        </p:nvSpPr>
        <p:spPr/>
        <p:txBody>
          <a:bodyPr/>
          <a:lstStyle/>
          <a:p>
            <a:pPr marL="0" marR="0">
              <a:spcBef>
                <a:spcPts val="0"/>
              </a:spcBef>
              <a:spcAft>
                <a:spcPts val="0"/>
              </a:spcAft>
            </a:pPr>
            <a:r>
              <a:rPr lang="en-US" sz="3600" dirty="0">
                <a:effectLst/>
                <a:latin typeface="Calibri" panose="020F0502020204030204" pitchFamily="34" charset="0"/>
                <a:ea typeface="Calibri" panose="020F0502020204030204" pitchFamily="34" charset="0"/>
              </a:rPr>
              <a:t>Meeting Adjournment</a:t>
            </a:r>
            <a:endParaRPr lang="en-US" sz="36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3D7081D6-8BB8-4254-92F6-49A0543B8197}"/>
              </a:ext>
            </a:extLst>
          </p:cNvPr>
          <p:cNvSpPr>
            <a:spLocks noGrp="1"/>
          </p:cNvSpPr>
          <p:nvPr>
            <p:ph type="subTitle" idx="1"/>
          </p:nvPr>
        </p:nvSpPr>
        <p:spPr/>
        <p:txBody>
          <a:bodyPr/>
          <a:lstStyle/>
          <a:p>
            <a:pPr marL="0" marR="0" indent="0" algn="ctr">
              <a:spcBef>
                <a:spcPts val="0"/>
              </a:spcBef>
              <a:spcAft>
                <a:spcPts val="0"/>
              </a:spcAft>
              <a:buNone/>
            </a:pPr>
            <a:endParaRPr lang="en-US" sz="3600" b="1" dirty="0">
              <a:effectLst/>
              <a:ea typeface="Calibri" panose="020F0502020204030204" pitchFamily="34" charset="0"/>
            </a:endParaRPr>
          </a:p>
          <a:p>
            <a:pPr marL="0" marR="0" indent="0" algn="ctr">
              <a:spcBef>
                <a:spcPts val="0"/>
              </a:spcBef>
              <a:spcAft>
                <a:spcPts val="0"/>
              </a:spcAft>
              <a:buNone/>
            </a:pPr>
            <a:r>
              <a:rPr lang="en-US" sz="2400" b="1" dirty="0">
                <a:effectLst/>
                <a:ea typeface="Calibri" panose="020F0502020204030204" pitchFamily="34" charset="0"/>
              </a:rPr>
              <a:t>Future Meeting Dates: </a:t>
            </a:r>
            <a:endParaRPr lang="en-US" sz="2400" dirty="0">
              <a:effectLst/>
              <a:ea typeface="Times New Roman" panose="02020603050405020304" pitchFamily="18" charset="0"/>
            </a:endParaRPr>
          </a:p>
          <a:p>
            <a:pPr marL="0" marR="0" indent="0" algn="ctr">
              <a:spcBef>
                <a:spcPts val="0"/>
              </a:spcBef>
              <a:spcAft>
                <a:spcPts val="0"/>
              </a:spcAft>
              <a:buNone/>
            </a:pPr>
            <a:r>
              <a:rPr lang="en-US" sz="2400" dirty="0">
                <a:effectLst/>
                <a:ea typeface="Calibri" panose="020F0502020204030204" pitchFamily="34" charset="0"/>
              </a:rPr>
              <a:t>October 18, 2021</a:t>
            </a:r>
            <a:endParaRPr lang="en-US" sz="2400" dirty="0">
              <a:effectLst/>
              <a:ea typeface="Times New Roman" panose="02020603050405020304" pitchFamily="18" charset="0"/>
            </a:endParaRPr>
          </a:p>
          <a:p>
            <a:pPr marL="0" indent="0" algn="ctr">
              <a:buNone/>
            </a:pPr>
            <a:r>
              <a:rPr lang="en-US" sz="2400" dirty="0">
                <a:effectLst/>
                <a:ea typeface="Calibri" panose="020F0502020204030204" pitchFamily="34" charset="0"/>
              </a:rPr>
              <a:t>January 19, 2022</a:t>
            </a:r>
            <a:endParaRPr lang="en-US" sz="3600" dirty="0"/>
          </a:p>
        </p:txBody>
      </p:sp>
    </p:spTree>
    <p:extLst>
      <p:ext uri="{BB962C8B-B14F-4D97-AF65-F5344CB8AC3E}">
        <p14:creationId xmlns:p14="http://schemas.microsoft.com/office/powerpoint/2010/main" val="403912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6C59-11CF-4DAE-B0DD-536B490FD092}"/>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DCD61D71-E378-451F-AD1D-1EF343383010}"/>
              </a:ext>
            </a:extLst>
          </p:cNvPr>
          <p:cNvSpPr>
            <a:spLocks noGrp="1"/>
          </p:cNvSpPr>
          <p:nvPr>
            <p:ph idx="1"/>
          </p:nvPr>
        </p:nvSpPr>
        <p:spPr>
          <a:xfrm>
            <a:off x="228600" y="874514"/>
            <a:ext cx="8458200" cy="3678436"/>
          </a:xfrm>
        </p:spPr>
        <p:txBody>
          <a:bodyPr/>
          <a:lstStyle/>
          <a:p>
            <a:pPr marL="342900" lvl="1" indent="-342900">
              <a:spcBef>
                <a:spcPts val="1000"/>
              </a:spcBef>
              <a:buSzTx/>
              <a:buFont typeface="Arial" panose="020B0604020202020204" pitchFamily="34" charset="0"/>
              <a:buChar char="•"/>
            </a:pPr>
            <a:r>
              <a:rPr lang="en-US" sz="2000" b="0" i="0" u="none" strike="noStrike" baseline="0" dirty="0">
                <a:solidFill>
                  <a:srgbClr val="000000"/>
                </a:solidFill>
              </a:rPr>
              <a:t>Data from 2016 demonstrated that approximately 20.4% of adults report chronic pain in the US</a:t>
            </a:r>
            <a:endParaRPr lang="en-US" sz="2000" dirty="0">
              <a:solidFill>
                <a:srgbClr val="000000"/>
              </a:solidFill>
            </a:endParaRPr>
          </a:p>
          <a:p>
            <a:pPr marL="342900" lvl="1" indent="-342900">
              <a:spcBef>
                <a:spcPts val="1000"/>
              </a:spcBef>
              <a:buSzTx/>
              <a:buFont typeface="Arial" panose="020B0604020202020204" pitchFamily="34" charset="0"/>
              <a:buChar char="•"/>
            </a:pPr>
            <a:r>
              <a:rPr lang="en-US" sz="2000" b="0" i="0" u="none" strike="noStrike" baseline="0" dirty="0">
                <a:solidFill>
                  <a:srgbClr val="000000"/>
                </a:solidFill>
              </a:rPr>
              <a:t>Historically, data have suggested that pain may be undertreated, but newer estimates imply that opioid treatment for pain may be overutilized</a:t>
            </a:r>
          </a:p>
          <a:p>
            <a:pPr marL="342900" lvl="1" indent="-342900">
              <a:spcBef>
                <a:spcPts val="1000"/>
              </a:spcBef>
              <a:buSzTx/>
              <a:buFont typeface="Arial" panose="020B0604020202020204" pitchFamily="34" charset="0"/>
              <a:buChar char="•"/>
            </a:pPr>
            <a:r>
              <a:rPr lang="en-US" sz="2000" dirty="0">
                <a:solidFill>
                  <a:srgbClr val="000000"/>
                </a:solidFill>
              </a:rPr>
              <a:t>Opioid agonists reduce pain through interaction with opioid mu-receptors located in the brain, spinal cord, and smooth muscle</a:t>
            </a:r>
          </a:p>
          <a:p>
            <a:pPr marL="342900" lvl="1" indent="-342900">
              <a:spcBef>
                <a:spcPts val="1000"/>
              </a:spcBef>
              <a:buSzTx/>
              <a:buFont typeface="Arial" panose="020B0604020202020204" pitchFamily="34" charset="0"/>
              <a:buChar char="•"/>
            </a:pPr>
            <a:r>
              <a:rPr lang="en-US" sz="2000" dirty="0">
                <a:solidFill>
                  <a:srgbClr val="000000"/>
                </a:solidFill>
              </a:rPr>
              <a:t>The primary site of therapeutic action is the central nervous system (CNS)</a:t>
            </a:r>
          </a:p>
          <a:p>
            <a:pPr marL="342900" lvl="1" indent="-342900">
              <a:spcBef>
                <a:spcPts val="1000"/>
              </a:spcBef>
              <a:buSzTx/>
              <a:buFont typeface="Arial" panose="020B0604020202020204" pitchFamily="34" charset="0"/>
              <a:buChar char="•"/>
            </a:pPr>
            <a:r>
              <a:rPr lang="en-US" sz="2000" dirty="0">
                <a:solidFill>
                  <a:srgbClr val="000000"/>
                </a:solidFill>
              </a:rPr>
              <a:t>Opioid agonists produce respiratory depression by direct action on the brain stem respiratory center</a:t>
            </a:r>
          </a:p>
          <a:p>
            <a:r>
              <a:rPr lang="en-US" sz="2000" dirty="0">
                <a:solidFill>
                  <a:srgbClr val="000000"/>
                </a:solidFill>
              </a:rPr>
              <a:t>Buprenorphine is a partial agonist/antagonist of opioid receptors</a:t>
            </a:r>
            <a:endParaRPr lang="en-US" sz="2000" dirty="0"/>
          </a:p>
          <a:p>
            <a:endParaRPr lang="en-US" dirty="0"/>
          </a:p>
        </p:txBody>
      </p:sp>
    </p:spTree>
    <p:extLst>
      <p:ext uri="{BB962C8B-B14F-4D97-AF65-F5344CB8AC3E}">
        <p14:creationId xmlns:p14="http://schemas.microsoft.com/office/powerpoint/2010/main" val="40242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DCF8-4B4D-4974-8A5A-F20A1FF3B540}"/>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94789976-76BC-43B7-B46B-87DD1BD1EB64}"/>
              </a:ext>
            </a:extLst>
          </p:cNvPr>
          <p:cNvSpPr>
            <a:spLocks noGrp="1"/>
          </p:cNvSpPr>
          <p:nvPr>
            <p:ph idx="1"/>
          </p:nvPr>
        </p:nvSpPr>
        <p:spPr>
          <a:xfrm>
            <a:off x="152400" y="666750"/>
            <a:ext cx="8763000" cy="3962400"/>
          </a:xfrm>
        </p:spPr>
        <p:txBody>
          <a:bodyPr/>
          <a:lstStyle/>
          <a:p>
            <a:r>
              <a:rPr lang="en-US" sz="2000" dirty="0">
                <a:solidFill>
                  <a:srgbClr val="000000"/>
                </a:solidFill>
              </a:rPr>
              <a:t>Naltrexone is a centrally-acting mu-receptor antagonist that reverses the analgesic effects of mu-receptor agonists by competing for binding sites with opioids </a:t>
            </a:r>
            <a:endParaRPr lang="en-US" sz="2000" i="1" dirty="0">
              <a:solidFill>
                <a:srgbClr val="000000"/>
              </a:solidFill>
            </a:endParaRPr>
          </a:p>
          <a:p>
            <a:pPr marL="342900" lvl="1" indent="-342900">
              <a:spcBef>
                <a:spcPts val="1000"/>
              </a:spcBef>
              <a:buSzTx/>
              <a:buFont typeface="Arial" panose="020B0604020202020204" pitchFamily="34" charset="0"/>
              <a:buChar char="•"/>
            </a:pPr>
            <a:r>
              <a:rPr lang="en-US" sz="2000" dirty="0">
                <a:solidFill>
                  <a:schemeClr val="tx1">
                    <a:lumMod val="50000"/>
                  </a:schemeClr>
                </a:solidFill>
              </a:rPr>
              <a:t>No clinical data exist that distinguish analgesic efficacy of any of these products from the others</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Pain management must be individualized and patients who do not respond to one opioid may respond to another</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Abuse deterrent formulations do not enhance analgesic properties</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All opioids can be abused and are subject to illicit use</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Abuse deterrent formulations are intended to make misuse more difficult, but do not affect diversion </a:t>
            </a:r>
          </a:p>
          <a:p>
            <a:pPr marL="342900" lvl="1" indent="-342900">
              <a:spcBef>
                <a:spcPts val="1000"/>
              </a:spcBef>
              <a:buSzTx/>
              <a:buFont typeface="Arial" panose="020B0604020202020204" pitchFamily="34" charset="0"/>
              <a:buChar char="•"/>
            </a:pPr>
            <a:endParaRPr lang="en-US" sz="2000" dirty="0">
              <a:solidFill>
                <a:schemeClr val="tx1">
                  <a:lumMod val="50000"/>
                </a:schemeClr>
              </a:solidFill>
            </a:endParaRPr>
          </a:p>
          <a:p>
            <a:endParaRPr lang="en-US" dirty="0"/>
          </a:p>
        </p:txBody>
      </p:sp>
    </p:spTree>
    <p:extLst>
      <p:ext uri="{BB962C8B-B14F-4D97-AF65-F5344CB8AC3E}">
        <p14:creationId xmlns:p14="http://schemas.microsoft.com/office/powerpoint/2010/main" val="86473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E902-A1C7-4309-8330-CE063D412A98}"/>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4EAF6874-A106-41C3-ACE3-C00DEFB581D7}"/>
              </a:ext>
            </a:extLst>
          </p:cNvPr>
          <p:cNvSpPr>
            <a:spLocks noGrp="1"/>
          </p:cNvSpPr>
          <p:nvPr>
            <p:ph idx="1"/>
          </p:nvPr>
        </p:nvSpPr>
        <p:spPr>
          <a:xfrm>
            <a:off x="457200" y="895350"/>
            <a:ext cx="8229600" cy="4495800"/>
          </a:xfrm>
        </p:spPr>
        <p:txBody>
          <a:bodyPr/>
          <a:lstStyle/>
          <a:p>
            <a:pPr marL="0" indent="0">
              <a:buNone/>
            </a:pPr>
            <a:r>
              <a:rPr lang="en-US" altLang="en-US" sz="2400" b="1" i="1" dirty="0">
                <a:solidFill>
                  <a:schemeClr val="tx1">
                    <a:lumMod val="50000"/>
                  </a:schemeClr>
                </a:solidFill>
              </a:rPr>
              <a:t>Product/Guideline Updates</a:t>
            </a:r>
            <a:endParaRPr lang="en-US" sz="2400" b="1" i="1" dirty="0">
              <a:solidFill>
                <a:schemeClr val="tx1">
                  <a:lumMod val="50000"/>
                </a:schemeClr>
              </a:solidFill>
            </a:endParaRPr>
          </a:p>
          <a:p>
            <a:pPr marL="342900" indent="-34290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Tramadol ER package labeling has been updated to recommend that clinicians perform an opioid addiction, abuse, and misuse risk assessment prior to prescribing it</a:t>
            </a:r>
          </a:p>
          <a:p>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The FDA has released a drug safety communication and a MedWatch for opioid pain relievers and opioid use disorder (OUD) agents recommending healthcare providers discuss and consider naloxone use with all patients at the time of prescribing</a:t>
            </a:r>
          </a:p>
          <a:p>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The FDA is requiring manufacturers for all opioid pain relievers and OUD treatments to add recommendations on naloxone to the product labeling for healthcare providers to consider and discuss prescribing naloxone</a:t>
            </a:r>
            <a:endParaRPr lang="en-US" sz="1800" u="none" strike="noStrike" kern="0" spc="0" dirty="0">
              <a:ln>
                <a:noFill/>
              </a:ln>
              <a:effectLst>
                <a:outerShdw sx="0" sy="0">
                  <a:srgbClr val="000000"/>
                </a:outerShdw>
              </a:effectLst>
              <a:latin typeface="Century" panose="020406040505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highlight>
                <a:srgbClr val="FFFF00"/>
              </a:highlight>
            </a:endParaRPr>
          </a:p>
        </p:txBody>
      </p:sp>
    </p:spTree>
    <p:extLst>
      <p:ext uri="{BB962C8B-B14F-4D97-AF65-F5344CB8AC3E}">
        <p14:creationId xmlns:p14="http://schemas.microsoft.com/office/powerpoint/2010/main" val="324119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E902-A1C7-4309-8330-CE063D412A98}"/>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4EAF6874-A106-41C3-ACE3-C00DEFB581D7}"/>
              </a:ext>
            </a:extLst>
          </p:cNvPr>
          <p:cNvSpPr>
            <a:spLocks noGrp="1"/>
          </p:cNvSpPr>
          <p:nvPr>
            <p:ph idx="1"/>
          </p:nvPr>
        </p:nvSpPr>
        <p:spPr>
          <a:xfrm>
            <a:off x="457200" y="895350"/>
            <a:ext cx="8229600" cy="4495800"/>
          </a:xfrm>
        </p:spPr>
        <p:txBody>
          <a:bodyPr/>
          <a:lstStyle/>
          <a:p>
            <a:pPr marL="0" indent="0">
              <a:buNone/>
            </a:pPr>
            <a:r>
              <a:rPr lang="en-US" altLang="en-US" sz="2400" b="1" i="1" dirty="0">
                <a:solidFill>
                  <a:schemeClr val="tx1">
                    <a:lumMod val="50000"/>
                  </a:schemeClr>
                </a:solidFill>
              </a:rPr>
              <a:t>Product/Guideline Updates</a:t>
            </a:r>
            <a:endParaRPr lang="en-US" sz="2400" b="1" i="1" dirty="0">
              <a:solidFill>
                <a:schemeClr val="tx1">
                  <a:lumMod val="50000"/>
                </a:schemeClr>
              </a:solidFill>
            </a:endParaRPr>
          </a:p>
          <a:p>
            <a:r>
              <a:rPr lang="en-US" sz="1800" b="0" i="0" u="none" strike="noStrike" baseline="0" dirty="0">
                <a:solidFill>
                  <a:srgbClr val="000000"/>
                </a:solidFill>
                <a:latin typeface="Calibri" panose="020F0502020204030204" pitchFamily="34" charset="0"/>
              </a:rPr>
              <a:t>In 2020, the ACP and the American Academy of Family Physicians (AAFP) published guidelines for the management of outpatient acute pain from non-low back, musculoskeletal injuries in adults</a:t>
            </a:r>
          </a:p>
          <a:p>
            <a:r>
              <a:rPr lang="en-US" sz="1800" b="0" i="0" u="none" strike="noStrike" baseline="0" dirty="0">
                <a:solidFill>
                  <a:srgbClr val="000000"/>
                </a:solidFill>
                <a:latin typeface="Calibri" panose="020F0502020204030204" pitchFamily="34" charset="0"/>
              </a:rPr>
              <a:t>They recommend that patients should be with topical NSAIDs with or without menthol gel as first-line therapy to decrease or relieve symptoms and to improve physical functioning and treatment satisfaction </a:t>
            </a:r>
          </a:p>
          <a:p>
            <a:r>
              <a:rPr lang="en-US" sz="1800" b="0" i="0" u="none" strike="noStrike" baseline="0" dirty="0">
                <a:solidFill>
                  <a:srgbClr val="000000"/>
                </a:solidFill>
                <a:latin typeface="Calibri" panose="020F0502020204030204" pitchFamily="34" charset="0"/>
              </a:rPr>
              <a:t>It is suggested that clinicians treat patients with oral NSAIDs to reduce or relieve symptoms and to improve physical function or with oral acetaminophen to reduce pain </a:t>
            </a:r>
          </a:p>
        </p:txBody>
      </p:sp>
    </p:spTree>
    <p:extLst>
      <p:ext uri="{BB962C8B-B14F-4D97-AF65-F5344CB8AC3E}">
        <p14:creationId xmlns:p14="http://schemas.microsoft.com/office/powerpoint/2010/main" val="133507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E902-A1C7-4309-8330-CE063D412A98}"/>
              </a:ext>
            </a:extLst>
          </p:cNvPr>
          <p:cNvSpPr>
            <a:spLocks noGrp="1"/>
          </p:cNvSpPr>
          <p:nvPr>
            <p:ph type="title"/>
          </p:nvPr>
        </p:nvSpPr>
        <p:spPr/>
        <p:txBody>
          <a:bodyPr/>
          <a:lstStyle/>
          <a:p>
            <a:r>
              <a:rPr lang="en-US" altLang="en-US" dirty="0"/>
              <a:t>Analgesics, Narcotics Long Acting</a:t>
            </a:r>
            <a:endParaRPr lang="en-US" dirty="0"/>
          </a:p>
        </p:txBody>
      </p:sp>
      <p:sp>
        <p:nvSpPr>
          <p:cNvPr id="3" name="Content Placeholder 2">
            <a:extLst>
              <a:ext uri="{FF2B5EF4-FFF2-40B4-BE49-F238E27FC236}">
                <a16:creationId xmlns:a16="http://schemas.microsoft.com/office/drawing/2014/main" id="{4EAF6874-A106-41C3-ACE3-C00DEFB581D7}"/>
              </a:ext>
            </a:extLst>
          </p:cNvPr>
          <p:cNvSpPr>
            <a:spLocks noGrp="1"/>
          </p:cNvSpPr>
          <p:nvPr>
            <p:ph idx="1"/>
          </p:nvPr>
        </p:nvSpPr>
        <p:spPr>
          <a:xfrm>
            <a:off x="457200" y="895350"/>
            <a:ext cx="8229600" cy="4495800"/>
          </a:xfrm>
        </p:spPr>
        <p:txBody>
          <a:bodyPr/>
          <a:lstStyle/>
          <a:p>
            <a:pPr marL="0" indent="0">
              <a:buNone/>
            </a:pPr>
            <a:r>
              <a:rPr lang="en-US" altLang="en-US" sz="2400" b="1" i="1" dirty="0">
                <a:solidFill>
                  <a:schemeClr val="tx1">
                    <a:lumMod val="50000"/>
                  </a:schemeClr>
                </a:solidFill>
              </a:rPr>
              <a:t>Product/Guideline Updates</a:t>
            </a:r>
            <a:endParaRPr lang="en-US" sz="2400" b="1" i="1" dirty="0">
              <a:solidFill>
                <a:schemeClr val="tx1">
                  <a:lumMod val="50000"/>
                </a:schemeClr>
              </a:solidFill>
            </a:endParaRPr>
          </a:p>
          <a:p>
            <a:r>
              <a:rPr lang="en-US" sz="1800" b="0" i="0" u="none" strike="noStrike" baseline="0" dirty="0">
                <a:solidFill>
                  <a:srgbClr val="000000"/>
                </a:solidFill>
                <a:latin typeface="Calibri" panose="020F0502020204030204" pitchFamily="34" charset="0"/>
              </a:rPr>
              <a:t>Additionally, they suggest that clinicians treat patients with specific acupressure for reduction of pain and improvement of physical functioning</a:t>
            </a:r>
          </a:p>
          <a:p>
            <a:r>
              <a:rPr lang="en-US" sz="1800" b="0" i="0" u="none" strike="noStrike" baseline="0" dirty="0">
                <a:solidFill>
                  <a:srgbClr val="000000"/>
                </a:solidFill>
                <a:latin typeface="Calibri" panose="020F0502020204030204" pitchFamily="34" charset="0"/>
              </a:rPr>
              <a:t>The ACP and AAFP also suggest transcutaneous electrical nerve stimulation to reduce pain </a:t>
            </a:r>
          </a:p>
          <a:p>
            <a:r>
              <a:rPr lang="en-US" sz="1800" b="0" i="0" u="none" strike="noStrike" baseline="0" dirty="0">
                <a:solidFill>
                  <a:srgbClr val="000000"/>
                </a:solidFill>
                <a:latin typeface="Calibri" panose="020F0502020204030204" pitchFamily="34" charset="0"/>
              </a:rPr>
              <a:t>Lastly, the guidelines suggest against treating non-low back, musculoskeletal injury acute pain with opioids, including tramadol</a:t>
            </a:r>
            <a:endParaRPr lang="en-US" sz="1800" dirty="0">
              <a:highlight>
                <a:srgbClr val="FFFF00"/>
              </a:highlight>
            </a:endParaRPr>
          </a:p>
        </p:txBody>
      </p:sp>
    </p:spTree>
    <p:extLst>
      <p:ext uri="{BB962C8B-B14F-4D97-AF65-F5344CB8AC3E}">
        <p14:creationId xmlns:p14="http://schemas.microsoft.com/office/powerpoint/2010/main" val="409860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Welcome and Introductions</a:t>
            </a:r>
          </a:p>
        </p:txBody>
      </p:sp>
      <p:sp>
        <p:nvSpPr>
          <p:cNvPr id="6" name="Content Placeholder 5"/>
          <p:cNvSpPr>
            <a:spLocks noGrp="1"/>
          </p:cNvSpPr>
          <p:nvPr>
            <p:ph idx="1"/>
          </p:nvPr>
        </p:nvSpPr>
        <p:spPr/>
        <p:txBody>
          <a:bodyPr/>
          <a:lstStyle/>
          <a:p>
            <a:r>
              <a:rPr lang="en-US" sz="2500" dirty="0">
                <a:solidFill>
                  <a:srgbClr val="000000"/>
                </a:solidFill>
              </a:rPr>
              <a:t>Suzi Berman, RPh, Pharmacy Director, AHCCCS</a:t>
            </a:r>
            <a:endParaRPr lang="en-US" sz="2000" dirty="0">
              <a:solidFill>
                <a:srgbClr val="000000"/>
              </a:solidFill>
            </a:endParaRPr>
          </a:p>
          <a:p>
            <a:pPr lvl="1"/>
            <a:r>
              <a:rPr lang="en-US" sz="2400" dirty="0">
                <a:solidFill>
                  <a:srgbClr val="000000"/>
                </a:solidFill>
              </a:rPr>
              <a:t>Meeting Minutes January 26, 2021</a:t>
            </a:r>
          </a:p>
          <a:p>
            <a:pPr lvl="1"/>
            <a:r>
              <a:rPr lang="en-US" sz="2400" dirty="0">
                <a:solidFill>
                  <a:srgbClr val="000000"/>
                </a:solidFill>
              </a:rPr>
              <a:t>Review</a:t>
            </a:r>
          </a:p>
          <a:p>
            <a:pPr lvl="1"/>
            <a:r>
              <a:rPr lang="en-US" sz="2400" dirty="0">
                <a:solidFill>
                  <a:srgbClr val="000000"/>
                </a:solidFill>
              </a:rPr>
              <a:t>Vote</a:t>
            </a:r>
          </a:p>
          <a:p>
            <a:endParaRPr lang="en-US" dirty="0"/>
          </a:p>
        </p:txBody>
      </p:sp>
    </p:spTree>
    <p:extLst>
      <p:ext uri="{BB962C8B-B14F-4D97-AF65-F5344CB8AC3E}">
        <p14:creationId xmlns:p14="http://schemas.microsoft.com/office/powerpoint/2010/main" val="4159751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Antibiotics, Inhaled</a:t>
            </a:r>
            <a:endParaRPr lang="en-US" dirty="0"/>
          </a:p>
        </p:txBody>
      </p:sp>
      <p:sp>
        <p:nvSpPr>
          <p:cNvPr id="3" name="Subtitle 2">
            <a:extLst>
              <a:ext uri="{FF2B5EF4-FFF2-40B4-BE49-F238E27FC236}">
                <a16:creationId xmlns:a16="http://schemas.microsoft.com/office/drawing/2014/main" id="{BAF4DB0F-0B44-4C09-B74A-057E6970AB1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7312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9D80-F786-445D-9A79-DF0B42E963C9}"/>
              </a:ext>
            </a:extLst>
          </p:cNvPr>
          <p:cNvSpPr>
            <a:spLocks noGrp="1"/>
          </p:cNvSpPr>
          <p:nvPr>
            <p:ph type="title"/>
          </p:nvPr>
        </p:nvSpPr>
        <p:spPr/>
        <p:txBody>
          <a:bodyPr/>
          <a:lstStyle/>
          <a:p>
            <a:r>
              <a:rPr lang="en-US" dirty="0"/>
              <a:t>Antibiotics, Inhaled</a:t>
            </a:r>
          </a:p>
        </p:txBody>
      </p:sp>
      <p:sp>
        <p:nvSpPr>
          <p:cNvPr id="3" name="Content Placeholder 2">
            <a:extLst>
              <a:ext uri="{FF2B5EF4-FFF2-40B4-BE49-F238E27FC236}">
                <a16:creationId xmlns:a16="http://schemas.microsoft.com/office/drawing/2014/main" id="{8929895B-35E1-46BE-B21C-7A498CAEAC84}"/>
              </a:ext>
            </a:extLst>
          </p:cNvPr>
          <p:cNvSpPr>
            <a:spLocks noGrp="1"/>
          </p:cNvSpPr>
          <p:nvPr>
            <p:ph idx="1"/>
          </p:nvPr>
        </p:nvSpPr>
        <p:spPr>
          <a:xfrm>
            <a:off x="457200" y="666750"/>
            <a:ext cx="8229600" cy="3394472"/>
          </a:xfrm>
        </p:spPr>
        <p:txBody>
          <a:bodyPr/>
          <a:lstStyle/>
          <a:p>
            <a:pPr marL="0" indent="0">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400" dirty="0">
                <a:solidFill>
                  <a:srgbClr val="000000"/>
                </a:solidFill>
              </a:rPr>
              <a:t>Arikayce (amikacin liposome)		</a:t>
            </a:r>
          </a:p>
          <a:p>
            <a:r>
              <a:rPr lang="en-US" sz="2400" dirty="0">
                <a:solidFill>
                  <a:srgbClr val="000000"/>
                </a:solidFill>
              </a:rPr>
              <a:t>Bethkis (tobramycin)</a:t>
            </a:r>
          </a:p>
          <a:p>
            <a:r>
              <a:rPr lang="en-US" sz="2400" dirty="0">
                <a:solidFill>
                  <a:srgbClr val="000000"/>
                </a:solidFill>
              </a:rPr>
              <a:t>Cayston (aztreonam)</a:t>
            </a:r>
          </a:p>
          <a:p>
            <a:r>
              <a:rPr lang="en-US" sz="2400" dirty="0">
                <a:solidFill>
                  <a:srgbClr val="000000"/>
                </a:solidFill>
              </a:rPr>
              <a:t>Kitabis Pak (tobramycin)</a:t>
            </a:r>
          </a:p>
          <a:p>
            <a:r>
              <a:rPr lang="en-US" sz="2400" dirty="0">
                <a:solidFill>
                  <a:srgbClr val="000000"/>
                </a:solidFill>
              </a:rPr>
              <a:t>Tobi (tobramycin)</a:t>
            </a:r>
          </a:p>
          <a:p>
            <a:r>
              <a:rPr lang="en-US" sz="2400" dirty="0">
                <a:solidFill>
                  <a:srgbClr val="000000"/>
                </a:solidFill>
              </a:rPr>
              <a:t>Tobi Podhaler (tobramycin)</a:t>
            </a:r>
          </a:p>
          <a:p>
            <a:r>
              <a:rPr lang="en-US" sz="2400" dirty="0">
                <a:solidFill>
                  <a:srgbClr val="000000"/>
                </a:solidFill>
              </a:rPr>
              <a:t>tobramycin pak (tobramycin)</a:t>
            </a:r>
          </a:p>
          <a:p>
            <a:r>
              <a:rPr lang="en-US" sz="2400" dirty="0">
                <a:solidFill>
                  <a:srgbClr val="000000"/>
                </a:solidFill>
              </a:rPr>
              <a:t>tobramycin solution (tobramycin)</a:t>
            </a:r>
            <a:endParaRPr lang="en-US" dirty="0"/>
          </a:p>
        </p:txBody>
      </p:sp>
    </p:spTree>
    <p:extLst>
      <p:ext uri="{BB962C8B-B14F-4D97-AF65-F5344CB8AC3E}">
        <p14:creationId xmlns:p14="http://schemas.microsoft.com/office/powerpoint/2010/main" val="3474168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F161-EF85-43B8-801D-4D462BA584D7}"/>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C359198C-5B33-469A-ACF7-C2AF9E529CCD}"/>
              </a:ext>
            </a:extLst>
          </p:cNvPr>
          <p:cNvSpPr>
            <a:spLocks noGrp="1"/>
          </p:cNvSpPr>
          <p:nvPr>
            <p:ph idx="1"/>
          </p:nvPr>
        </p:nvSpPr>
        <p:spPr>
          <a:xfrm>
            <a:off x="457200" y="819150"/>
            <a:ext cx="8229600" cy="3394472"/>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Inhaled antibiotics are used in the treatment of Cystic Fibrosis</a:t>
            </a:r>
          </a:p>
          <a:p>
            <a:pPr marL="342900" lvl="1" indent="-342900">
              <a:spcBef>
                <a:spcPts val="1000"/>
              </a:spcBef>
              <a:buSzTx/>
              <a:buFont typeface="Arial" panose="020B0604020202020204" pitchFamily="34" charset="0"/>
              <a:buChar char="•"/>
            </a:pPr>
            <a:r>
              <a:rPr lang="en-US" sz="2000" dirty="0">
                <a:solidFill>
                  <a:srgbClr val="000000"/>
                </a:solidFill>
              </a:rPr>
              <a:t>CF is an autosomal recessive disorder caused by mutations of the cystic fibrosis transmembrane conductance regulator (CFTR) gene located on chromosome number 7</a:t>
            </a:r>
          </a:p>
          <a:p>
            <a:pPr marL="342900" lvl="1" indent="-342900">
              <a:spcBef>
                <a:spcPts val="1000"/>
              </a:spcBef>
              <a:buSzTx/>
              <a:buFont typeface="Arial" panose="020B0604020202020204" pitchFamily="34" charset="0"/>
              <a:buChar char="•"/>
            </a:pPr>
            <a:r>
              <a:rPr lang="en-US" sz="2000" dirty="0">
                <a:solidFill>
                  <a:srgbClr val="000000"/>
                </a:solidFill>
              </a:rPr>
              <a:t>The typical manifestation of CF involves progressive obstructive lung disease that has been associated with impaired mucous clearance, difficulty clearing pathogens, and risk of chronic pulmonary infection and inflammation</a:t>
            </a:r>
          </a:p>
          <a:p>
            <a:pPr marL="342900" lvl="1" indent="-342900">
              <a:spcBef>
                <a:spcPts val="1000"/>
              </a:spcBef>
              <a:buSzTx/>
              <a:buFont typeface="Arial" panose="020B0604020202020204" pitchFamily="34" charset="0"/>
              <a:buChar char="•"/>
            </a:pPr>
            <a:r>
              <a:rPr lang="en-US" sz="2000" dirty="0">
                <a:solidFill>
                  <a:srgbClr val="000000"/>
                </a:solidFill>
              </a:rPr>
              <a:t>As pulmonary infection is the main source of morbidity and mortality, antibiotics play an important role in CF therapy to control the progression of the disease</a:t>
            </a:r>
          </a:p>
          <a:p>
            <a:endParaRPr lang="en-US" sz="2000" dirty="0"/>
          </a:p>
        </p:txBody>
      </p:sp>
    </p:spTree>
    <p:extLst>
      <p:ext uri="{BB962C8B-B14F-4D97-AF65-F5344CB8AC3E}">
        <p14:creationId xmlns:p14="http://schemas.microsoft.com/office/powerpoint/2010/main" val="3341511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41F0-9139-4E8E-B766-02486DB4EA50}"/>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318632B9-9971-47E0-B429-CCB82717A1AA}"/>
              </a:ext>
            </a:extLst>
          </p:cNvPr>
          <p:cNvSpPr>
            <a:spLocks noGrp="1"/>
          </p:cNvSpPr>
          <p:nvPr>
            <p:ph idx="1"/>
          </p:nvPr>
        </p:nvSpPr>
        <p:spPr>
          <a:xfrm>
            <a:off x="457200" y="819150"/>
            <a:ext cx="8229600" cy="3886200"/>
          </a:xfrm>
        </p:spPr>
        <p:txBody>
          <a:bodyPr/>
          <a:lstStyle/>
          <a:p>
            <a:r>
              <a:rPr lang="en-US" sz="2000" dirty="0">
                <a:solidFill>
                  <a:srgbClr val="000000"/>
                </a:solidFill>
              </a:rPr>
              <a:t>The Cystic Fibrosis Foundation (CFF) recommends inhaled antibiotic therapy for the treatment of initial or new growth of </a:t>
            </a:r>
            <a:r>
              <a:rPr lang="en-US" sz="2000" i="1" dirty="0">
                <a:solidFill>
                  <a:srgbClr val="000000"/>
                </a:solidFill>
              </a:rPr>
              <a:t>P. aeruginosa</a:t>
            </a:r>
            <a:r>
              <a:rPr lang="en-US" sz="2000" dirty="0">
                <a:solidFill>
                  <a:srgbClr val="000000"/>
                </a:solidFill>
              </a:rPr>
              <a:t>, with preference for tobramycin for 28 days</a:t>
            </a:r>
          </a:p>
          <a:p>
            <a:r>
              <a:rPr lang="en-US" sz="2000" dirty="0">
                <a:solidFill>
                  <a:srgbClr val="000000"/>
                </a:solidFill>
              </a:rPr>
              <a:t>Chronic use of inhaled tobramycin and inhaled aztreonam are recommended in the 2013 CF Pulmonary Guidelines to reduce exacerbation for patients who are ≥ 6 years of age with persistent </a:t>
            </a:r>
            <a:r>
              <a:rPr lang="en-US" sz="2000" i="1" dirty="0">
                <a:solidFill>
                  <a:srgbClr val="000000"/>
                </a:solidFill>
              </a:rPr>
              <a:t>P. aeruginosa </a:t>
            </a:r>
            <a:r>
              <a:rPr lang="en-US" sz="2000" dirty="0">
                <a:solidFill>
                  <a:srgbClr val="000000"/>
                </a:solidFill>
              </a:rPr>
              <a:t>cultures in the airways (strength of recommendation A for moderate to severe disease; strength of recommendation B for mild disease)</a:t>
            </a:r>
          </a:p>
          <a:p>
            <a:r>
              <a:rPr lang="en-US" sz="2000" dirty="0">
                <a:solidFill>
                  <a:srgbClr val="000000"/>
                </a:solidFill>
              </a:rPr>
              <a:t>In patients with pulmonary exacerbations marked by chronic infection of </a:t>
            </a:r>
            <a:r>
              <a:rPr lang="en-US" sz="2000" i="1" dirty="0">
                <a:solidFill>
                  <a:srgbClr val="000000"/>
                </a:solidFill>
              </a:rPr>
              <a:t>P. aeruginosa</a:t>
            </a:r>
            <a:r>
              <a:rPr lang="en-US" sz="2000" dirty="0">
                <a:solidFill>
                  <a:srgbClr val="000000"/>
                </a:solidFill>
              </a:rPr>
              <a:t>, treatment with the combination of aminoglycoside and beta-lactam antibiotic is recommended</a:t>
            </a:r>
          </a:p>
          <a:p>
            <a:endParaRPr lang="en-US" sz="2000" dirty="0"/>
          </a:p>
        </p:txBody>
      </p:sp>
    </p:spTree>
    <p:extLst>
      <p:ext uri="{BB962C8B-B14F-4D97-AF65-F5344CB8AC3E}">
        <p14:creationId xmlns:p14="http://schemas.microsoft.com/office/powerpoint/2010/main" val="1386783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DC83-B36B-4942-8A76-F85C3D27D435}"/>
              </a:ext>
            </a:extLst>
          </p:cNvPr>
          <p:cNvSpPr>
            <a:spLocks noGrp="1"/>
          </p:cNvSpPr>
          <p:nvPr>
            <p:ph type="title"/>
          </p:nvPr>
        </p:nvSpPr>
        <p:spPr/>
        <p:txBody>
          <a:bodyPr/>
          <a:lstStyle/>
          <a:p>
            <a:r>
              <a:rPr lang="en-US" altLang="en-US" dirty="0"/>
              <a:t>Antibiotics, Inhaled</a:t>
            </a:r>
            <a:endParaRPr lang="en-US" dirty="0"/>
          </a:p>
        </p:txBody>
      </p:sp>
      <p:sp>
        <p:nvSpPr>
          <p:cNvPr id="3" name="Content Placeholder 2">
            <a:extLst>
              <a:ext uri="{FF2B5EF4-FFF2-40B4-BE49-F238E27FC236}">
                <a16:creationId xmlns:a16="http://schemas.microsoft.com/office/drawing/2014/main" id="{A57E6615-2925-41A1-AF9F-62D5CA7F8B92}"/>
              </a:ext>
            </a:extLst>
          </p:cNvPr>
          <p:cNvSpPr>
            <a:spLocks noGrp="1"/>
          </p:cNvSpPr>
          <p:nvPr>
            <p:ph idx="1"/>
          </p:nvPr>
        </p:nvSpPr>
        <p:spPr>
          <a:xfrm>
            <a:off x="457200" y="742950"/>
            <a:ext cx="8229600" cy="3886200"/>
          </a:xfrm>
        </p:spPr>
        <p:txBody>
          <a:bodyPr/>
          <a:lstStyle/>
          <a:p>
            <a:r>
              <a:rPr lang="en-US" sz="2400" dirty="0">
                <a:solidFill>
                  <a:srgbClr val="000000"/>
                </a:solidFill>
              </a:rPr>
              <a:t>The CF Foundation also recommends alternate-month administration of both tobramycin and aztreonam in patients persistently infected with </a:t>
            </a:r>
            <a:r>
              <a:rPr lang="en-US" sz="2400" i="1" dirty="0">
                <a:solidFill>
                  <a:srgbClr val="000000"/>
                </a:solidFill>
              </a:rPr>
              <a:t>P. aeruginosa (</a:t>
            </a:r>
            <a:r>
              <a:rPr lang="en-US" sz="2400" dirty="0">
                <a:solidFill>
                  <a:srgbClr val="000000"/>
                </a:solidFill>
              </a:rPr>
              <a:t>grade B recommendation)</a:t>
            </a:r>
            <a:endParaRPr lang="en-US" sz="2400" i="1" dirty="0">
              <a:solidFill>
                <a:srgbClr val="000000"/>
              </a:solidFill>
            </a:endParaRPr>
          </a:p>
          <a:p>
            <a:r>
              <a:rPr lang="en-US" sz="2400" dirty="0">
                <a:solidFill>
                  <a:srgbClr val="000000"/>
                </a:solidFill>
              </a:rPr>
              <a:t>In 2016, a clinical guideline for CF in preschool-aged children (ages 2 to 5 years) was developed by the CFF. For this patient population, CFF recommends oral, inhaled, and/or IV antibiotics for treatment of pulmonary exacerbations and every other month administration of inhaled antibiotics in patients with persistent </a:t>
            </a:r>
            <a:r>
              <a:rPr lang="en-US" sz="2400" i="1" dirty="0">
                <a:solidFill>
                  <a:srgbClr val="000000"/>
                </a:solidFill>
              </a:rPr>
              <a:t>P. aeruginosa </a:t>
            </a:r>
            <a:r>
              <a:rPr lang="en-US" sz="2400" dirty="0">
                <a:solidFill>
                  <a:srgbClr val="000000"/>
                </a:solidFill>
              </a:rPr>
              <a:t>infection</a:t>
            </a:r>
          </a:p>
          <a:p>
            <a:endParaRPr lang="en-US" dirty="0"/>
          </a:p>
        </p:txBody>
      </p:sp>
    </p:spTree>
    <p:extLst>
      <p:ext uri="{BB962C8B-B14F-4D97-AF65-F5344CB8AC3E}">
        <p14:creationId xmlns:p14="http://schemas.microsoft.com/office/powerpoint/2010/main" val="3641431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normAutofit/>
          </a:bodyPr>
          <a:lstStyle/>
          <a:p>
            <a:r>
              <a:rPr lang="en-US" altLang="en-US" dirty="0"/>
              <a:t>Anticoagulants</a:t>
            </a:r>
            <a:endParaRPr lang="en-US" dirty="0"/>
          </a:p>
        </p:txBody>
      </p:sp>
      <p:sp>
        <p:nvSpPr>
          <p:cNvPr id="2" name="Subtitle 1">
            <a:extLst>
              <a:ext uri="{FF2B5EF4-FFF2-40B4-BE49-F238E27FC236}">
                <a16:creationId xmlns:a16="http://schemas.microsoft.com/office/drawing/2014/main" id="{DA0B5951-CE9D-48B4-BB3D-53FDD483EAC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7312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E3EA-00FE-4445-B6FE-B047B0B89322}"/>
              </a:ext>
            </a:extLst>
          </p:cNvPr>
          <p:cNvSpPr>
            <a:spLocks noGrp="1"/>
          </p:cNvSpPr>
          <p:nvPr>
            <p:ph type="title"/>
          </p:nvPr>
        </p:nvSpPr>
        <p:spPr>
          <a:xfrm>
            <a:off x="533400" y="9939"/>
            <a:ext cx="8229600" cy="857250"/>
          </a:xfrm>
        </p:spPr>
        <p:txBody>
          <a:bodyPr/>
          <a:lstStyle/>
          <a:p>
            <a:r>
              <a:rPr lang="en-US" altLang="en-US" dirty="0"/>
              <a:t>Anticoagulants</a:t>
            </a:r>
            <a:endParaRPr lang="en-US" dirty="0"/>
          </a:p>
        </p:txBody>
      </p:sp>
      <p:graphicFrame>
        <p:nvGraphicFramePr>
          <p:cNvPr id="4" name="Content Placeholder 3">
            <a:extLst>
              <a:ext uri="{FF2B5EF4-FFF2-40B4-BE49-F238E27FC236}">
                <a16:creationId xmlns:a16="http://schemas.microsoft.com/office/drawing/2014/main" id="{E5803D86-52DA-46D0-8EC9-D1929E880AE0}"/>
              </a:ext>
            </a:extLst>
          </p:cNvPr>
          <p:cNvGraphicFramePr>
            <a:graphicFrameLocks noGrp="1"/>
          </p:cNvGraphicFramePr>
          <p:nvPr>
            <p:ph idx="1"/>
            <p:extLst>
              <p:ext uri="{D42A27DB-BD31-4B8C-83A1-F6EECF244321}">
                <p14:modId xmlns:p14="http://schemas.microsoft.com/office/powerpoint/2010/main" val="2718512499"/>
              </p:ext>
            </p:extLst>
          </p:nvPr>
        </p:nvGraphicFramePr>
        <p:xfrm>
          <a:off x="304800" y="971550"/>
          <a:ext cx="8610601" cy="2913541"/>
        </p:xfrm>
        <a:graphic>
          <a:graphicData uri="http://schemas.openxmlformats.org/drawingml/2006/table">
            <a:tbl>
              <a:tblPr firstRow="1" bandRow="1">
                <a:tableStyleId>{5C22544A-7EE6-4342-B048-85BDC9FD1C3A}</a:tableStyleId>
              </a:tblPr>
              <a:tblGrid>
                <a:gridCol w="1056021">
                  <a:extLst>
                    <a:ext uri="{9D8B030D-6E8A-4147-A177-3AD203B41FA5}">
                      <a16:colId xmlns:a16="http://schemas.microsoft.com/office/drawing/2014/main" val="20000"/>
                    </a:ext>
                  </a:extLst>
                </a:gridCol>
                <a:gridCol w="1137248">
                  <a:extLst>
                    <a:ext uri="{9D8B030D-6E8A-4147-A177-3AD203B41FA5}">
                      <a16:colId xmlns:a16="http://schemas.microsoft.com/office/drawing/2014/main" val="20001"/>
                    </a:ext>
                  </a:extLst>
                </a:gridCol>
                <a:gridCol w="266903">
                  <a:extLst>
                    <a:ext uri="{9D8B030D-6E8A-4147-A177-3AD203B41FA5}">
                      <a16:colId xmlns:a16="http://schemas.microsoft.com/office/drawing/2014/main" val="20002"/>
                    </a:ext>
                  </a:extLst>
                </a:gridCol>
                <a:gridCol w="1114042">
                  <a:extLst>
                    <a:ext uri="{9D8B030D-6E8A-4147-A177-3AD203B41FA5}">
                      <a16:colId xmlns:a16="http://schemas.microsoft.com/office/drawing/2014/main" val="20003"/>
                    </a:ext>
                  </a:extLst>
                </a:gridCol>
                <a:gridCol w="1346128">
                  <a:extLst>
                    <a:ext uri="{9D8B030D-6E8A-4147-A177-3AD203B41FA5}">
                      <a16:colId xmlns:a16="http://schemas.microsoft.com/office/drawing/2014/main" val="20004"/>
                    </a:ext>
                  </a:extLst>
                </a:gridCol>
                <a:gridCol w="1230086">
                  <a:extLst>
                    <a:ext uri="{9D8B030D-6E8A-4147-A177-3AD203B41FA5}">
                      <a16:colId xmlns:a16="http://schemas.microsoft.com/office/drawing/2014/main" val="20005"/>
                    </a:ext>
                  </a:extLst>
                </a:gridCol>
                <a:gridCol w="997996">
                  <a:extLst>
                    <a:ext uri="{9D8B030D-6E8A-4147-A177-3AD203B41FA5}">
                      <a16:colId xmlns:a16="http://schemas.microsoft.com/office/drawing/2014/main" val="20006"/>
                    </a:ext>
                  </a:extLst>
                </a:gridCol>
                <a:gridCol w="1462177">
                  <a:extLst>
                    <a:ext uri="{9D8B030D-6E8A-4147-A177-3AD203B41FA5}">
                      <a16:colId xmlns:a16="http://schemas.microsoft.com/office/drawing/2014/main" val="20007"/>
                    </a:ext>
                  </a:extLst>
                </a:gridCol>
              </a:tblGrid>
              <a:tr h="149119">
                <a:tc rowSpan="2">
                  <a:txBody>
                    <a:bodyPr/>
                    <a:lstStyle/>
                    <a:p>
                      <a:pPr marL="0" marR="0" algn="ctr">
                        <a:spcBef>
                          <a:spcPts val="200"/>
                        </a:spcBef>
                        <a:spcAft>
                          <a:spcPts val="200"/>
                        </a:spcAft>
                      </a:pPr>
                      <a:r>
                        <a:rPr lang="en-US" sz="1400" b="1" dirty="0">
                          <a:latin typeface="+mj-lt"/>
                          <a:ea typeface="Times New Roman"/>
                          <a:cs typeface="Times New Roman"/>
                        </a:rPr>
                        <a:t>Drug</a:t>
                      </a:r>
                    </a:p>
                  </a:txBody>
                  <a:tcPr marL="18415" marR="18415" marT="0" marB="0" anchor="ctr"/>
                </a:tc>
                <a:tc rowSpan="2" gridSpan="2">
                  <a:txBody>
                    <a:bodyPr/>
                    <a:lstStyle/>
                    <a:p>
                      <a:pPr marL="0" marR="0" algn="ctr">
                        <a:spcBef>
                          <a:spcPts val="200"/>
                        </a:spcBef>
                        <a:spcAft>
                          <a:spcPts val="200"/>
                        </a:spcAft>
                      </a:pPr>
                      <a:r>
                        <a:rPr lang="en-US" sz="1400" b="1" dirty="0">
                          <a:latin typeface="+mj-lt"/>
                          <a:ea typeface="Times New Roman"/>
                          <a:cs typeface="Times New Roman"/>
                        </a:rPr>
                        <a:t>Manufacturer</a:t>
                      </a:r>
                    </a:p>
                  </a:txBody>
                  <a:tcPr marL="18415" marR="18415" marT="0" marB="0" anchor="ctr"/>
                </a:tc>
                <a:tc rowSpan="2" hMerge="1">
                  <a:txBody>
                    <a:bodyPr/>
                    <a:lstStyle/>
                    <a:p>
                      <a:endParaRPr lang="en-US"/>
                    </a:p>
                  </a:txBody>
                  <a:tcPr/>
                </a:tc>
                <a:tc gridSpan="4">
                  <a:txBody>
                    <a:bodyPr/>
                    <a:lstStyle/>
                    <a:p>
                      <a:pPr marL="0" marR="0" algn="ctr">
                        <a:spcBef>
                          <a:spcPts val="200"/>
                        </a:spcBef>
                        <a:spcAft>
                          <a:spcPts val="200"/>
                        </a:spcAft>
                      </a:pPr>
                      <a:r>
                        <a:rPr lang="en-US" sz="1400" b="1" dirty="0">
                          <a:latin typeface="+mj-lt"/>
                          <a:ea typeface="Times New Roman"/>
                          <a:cs typeface="Times New Roman"/>
                        </a:rPr>
                        <a:t>DVT prophylaxis</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400" b="1" dirty="0">
                          <a:latin typeface="+mj-lt"/>
                          <a:ea typeface="Times New Roman"/>
                          <a:cs typeface="Times New Roman"/>
                        </a:rPr>
                        <a:t>DVT Treatment</a:t>
                      </a:r>
                    </a:p>
                  </a:txBody>
                  <a:tcPr marL="18415" marR="18415" marT="0" marB="0" anchor="ctr"/>
                </a:tc>
                <a:extLst>
                  <a:ext uri="{0D108BD9-81ED-4DB2-BD59-A6C34878D82A}">
                    <a16:rowId xmlns:a16="http://schemas.microsoft.com/office/drawing/2014/main" val="10000"/>
                  </a:ext>
                </a:extLst>
              </a:tr>
              <a:tr h="33189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algn="ctr">
                        <a:spcBef>
                          <a:spcPts val="200"/>
                        </a:spcBef>
                        <a:spcAft>
                          <a:spcPts val="200"/>
                        </a:spcAft>
                      </a:pPr>
                      <a:r>
                        <a:rPr lang="en-US" sz="1400" b="1" dirty="0">
                          <a:latin typeface="+mj-lt"/>
                          <a:ea typeface="Times New Roman"/>
                          <a:cs typeface="Times New Roman"/>
                        </a:rPr>
                        <a:t>Hip</a:t>
                      </a:r>
                      <a:br>
                        <a:rPr lang="en-US" sz="1400" b="1" dirty="0">
                          <a:latin typeface="+mj-lt"/>
                          <a:ea typeface="Times New Roman"/>
                          <a:cs typeface="Times New Roman"/>
                        </a:rPr>
                      </a:br>
                      <a:r>
                        <a:rPr lang="en-US" sz="1400" b="1" dirty="0">
                          <a:latin typeface="+mj-lt"/>
                          <a:ea typeface="Times New Roman"/>
                          <a:cs typeface="Times New Roman"/>
                        </a:rPr>
                        <a:t>Replacement</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Knee Replacement</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Hip Fracture surgery</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Abdominal Surgery</a:t>
                      </a:r>
                    </a:p>
                  </a:txBody>
                  <a:tcPr marL="18415" marR="18415" marT="0" marB="0" anchor="ctr"/>
                </a:tc>
                <a:tc vMerge="1">
                  <a:txBody>
                    <a:bodyPr/>
                    <a:lstStyle/>
                    <a:p>
                      <a:endParaRPr lang="en-US" dirty="0"/>
                    </a:p>
                  </a:txBody>
                  <a:tcPr/>
                </a:tc>
                <a:extLst>
                  <a:ext uri="{0D108BD9-81ED-4DB2-BD59-A6C34878D82A}">
                    <a16:rowId xmlns:a16="http://schemas.microsoft.com/office/drawing/2014/main" val="10001"/>
                  </a:ext>
                </a:extLst>
              </a:tr>
              <a:tr h="135562">
                <a:tc gridSpan="8">
                  <a:txBody>
                    <a:bodyPr/>
                    <a:lstStyle/>
                    <a:p>
                      <a:pPr marL="0" marR="0" algn="ctr">
                        <a:spcBef>
                          <a:spcPts val="200"/>
                        </a:spcBef>
                        <a:spcAft>
                          <a:spcPts val="200"/>
                        </a:spcAft>
                      </a:pPr>
                      <a:r>
                        <a:rPr lang="en-US" sz="1100" b="1" dirty="0">
                          <a:solidFill>
                            <a:schemeClr val="tx1">
                              <a:lumMod val="50000"/>
                            </a:schemeClr>
                          </a:solidFill>
                          <a:latin typeface="+mj-lt"/>
                          <a:ea typeface="Times New Roman"/>
                          <a:cs typeface="Arial"/>
                        </a:rPr>
                        <a:t>Injectable</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563880">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dalteparin (Fragmin®)</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Pfizer</a:t>
                      </a:r>
                    </a:p>
                  </a:txBody>
                  <a:tcPr marL="18415" marR="18415" marT="0" marB="0" anchor="ctr"/>
                </a:tc>
                <a:tc gridSpan="2">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extLst>
                  <a:ext uri="{0D108BD9-81ED-4DB2-BD59-A6C34878D82A}">
                    <a16:rowId xmlns:a16="http://schemas.microsoft.com/office/drawing/2014/main" val="10003"/>
                  </a:ext>
                </a:extLst>
              </a:tr>
              <a:tr h="886350">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enoxaparin (Lovenox®)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generic,</a:t>
                      </a:r>
                      <a:br>
                        <a:rPr lang="en-US" sz="1100" dirty="0">
                          <a:solidFill>
                            <a:schemeClr val="tx1">
                              <a:lumMod val="50000"/>
                            </a:schemeClr>
                          </a:solidFill>
                          <a:latin typeface="+mj-lt"/>
                          <a:ea typeface="Times New Roman"/>
                          <a:cs typeface="Arial"/>
                        </a:rPr>
                      </a:br>
                      <a:r>
                        <a:rPr lang="en-US" sz="1100" dirty="0">
                          <a:solidFill>
                            <a:schemeClr val="tx1">
                              <a:lumMod val="50000"/>
                            </a:schemeClr>
                          </a:solidFill>
                          <a:latin typeface="+mj-lt"/>
                          <a:ea typeface="Times New Roman"/>
                          <a:cs typeface="Arial"/>
                        </a:rPr>
                        <a:t>Sanofi-Aventis</a:t>
                      </a:r>
                    </a:p>
                  </a:txBody>
                  <a:tcPr marL="18415" marR="18415" marT="0" marB="0" anchor="ctr"/>
                </a:tc>
                <a:tc gridSpan="2">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br>
                        <a:rPr lang="en-US" sz="1100" dirty="0">
                          <a:solidFill>
                            <a:schemeClr val="tx1">
                              <a:lumMod val="50000"/>
                            </a:schemeClr>
                          </a:solidFill>
                          <a:latin typeface="+mj-lt"/>
                          <a:ea typeface="Times New Roman"/>
                          <a:cs typeface="Arial"/>
                        </a:rPr>
                      </a:br>
                      <a:r>
                        <a:rPr lang="en-US" sz="1100" dirty="0">
                          <a:solidFill>
                            <a:schemeClr val="tx1">
                              <a:lumMod val="50000"/>
                            </a:schemeClr>
                          </a:solidFill>
                          <a:latin typeface="+mj-lt"/>
                          <a:ea typeface="Times New Roman"/>
                          <a:cs typeface="Arial"/>
                        </a:rPr>
                        <a:t>(without PE in outpatient setting, with or without PE in inpatient setting)</a:t>
                      </a:r>
                    </a:p>
                  </a:txBody>
                  <a:tcPr marL="18415" marR="18415" marT="0" marB="0" anchor="ctr"/>
                </a:tc>
                <a:extLst>
                  <a:ext uri="{0D108BD9-81ED-4DB2-BD59-A6C34878D82A}">
                    <a16:rowId xmlns:a16="http://schemas.microsoft.com/office/drawing/2014/main" val="10004"/>
                  </a:ext>
                </a:extLst>
              </a:tr>
              <a:tr h="655591">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fondaparinux (Arixtra®)</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generic,</a:t>
                      </a:r>
                      <a:br>
                        <a:rPr lang="en-US" sz="1100" dirty="0">
                          <a:solidFill>
                            <a:schemeClr val="tx1">
                              <a:lumMod val="50000"/>
                            </a:schemeClr>
                          </a:solidFill>
                          <a:latin typeface="+mj-lt"/>
                          <a:ea typeface="Times New Roman"/>
                          <a:cs typeface="Arial"/>
                        </a:rPr>
                      </a:br>
                      <a:r>
                        <a:rPr lang="en-US" sz="1100" dirty="0">
                          <a:solidFill>
                            <a:schemeClr val="tx1">
                              <a:lumMod val="50000"/>
                            </a:schemeClr>
                          </a:solidFill>
                          <a:latin typeface="+mj-lt"/>
                          <a:ea typeface="Times New Roman"/>
                          <a:cs typeface="Arial"/>
                        </a:rPr>
                        <a:t>Mylan</a:t>
                      </a:r>
                    </a:p>
                  </a:txBody>
                  <a:tcPr marL="18415" marR="18415" marT="0" marB="0" anchor="ctr"/>
                </a:tc>
                <a:tc gridSpan="2">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1585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2E5C-FEF0-4E01-B770-282B95C8F45F}"/>
              </a:ext>
            </a:extLst>
          </p:cNvPr>
          <p:cNvSpPr>
            <a:spLocks noGrp="1"/>
          </p:cNvSpPr>
          <p:nvPr>
            <p:ph type="title"/>
          </p:nvPr>
        </p:nvSpPr>
        <p:spPr/>
        <p:txBody>
          <a:bodyPr/>
          <a:lstStyle/>
          <a:p>
            <a:r>
              <a:rPr lang="en-US" altLang="en-US" dirty="0"/>
              <a:t>Anticoagulants</a:t>
            </a:r>
            <a:endParaRPr lang="en-US" dirty="0"/>
          </a:p>
        </p:txBody>
      </p:sp>
      <p:graphicFrame>
        <p:nvGraphicFramePr>
          <p:cNvPr id="4" name="Content Placeholder 3">
            <a:extLst>
              <a:ext uri="{FF2B5EF4-FFF2-40B4-BE49-F238E27FC236}">
                <a16:creationId xmlns:a16="http://schemas.microsoft.com/office/drawing/2014/main" id="{9C049945-34E8-4789-853F-8A040B402249}"/>
              </a:ext>
            </a:extLst>
          </p:cNvPr>
          <p:cNvGraphicFramePr>
            <a:graphicFrameLocks noGrp="1"/>
          </p:cNvGraphicFramePr>
          <p:nvPr>
            <p:ph idx="1"/>
            <p:extLst>
              <p:ext uri="{D42A27DB-BD31-4B8C-83A1-F6EECF244321}">
                <p14:modId xmlns:p14="http://schemas.microsoft.com/office/powerpoint/2010/main" val="2393430145"/>
              </p:ext>
            </p:extLst>
          </p:nvPr>
        </p:nvGraphicFramePr>
        <p:xfrm>
          <a:off x="304800" y="742951"/>
          <a:ext cx="8458199" cy="3520163"/>
        </p:xfrm>
        <a:graphic>
          <a:graphicData uri="http://schemas.openxmlformats.org/drawingml/2006/table">
            <a:tbl>
              <a:tblPr firstRow="1" bandRow="1">
                <a:tableStyleId>{5C22544A-7EE6-4342-B048-85BDC9FD1C3A}</a:tableStyleId>
              </a:tblPr>
              <a:tblGrid>
                <a:gridCol w="1037329">
                  <a:extLst>
                    <a:ext uri="{9D8B030D-6E8A-4147-A177-3AD203B41FA5}">
                      <a16:colId xmlns:a16="http://schemas.microsoft.com/office/drawing/2014/main" val="20000"/>
                    </a:ext>
                  </a:extLst>
                </a:gridCol>
                <a:gridCol w="1379299">
                  <a:extLst>
                    <a:ext uri="{9D8B030D-6E8A-4147-A177-3AD203B41FA5}">
                      <a16:colId xmlns:a16="http://schemas.microsoft.com/office/drawing/2014/main" val="20001"/>
                    </a:ext>
                  </a:extLst>
                </a:gridCol>
                <a:gridCol w="1094325">
                  <a:extLst>
                    <a:ext uri="{9D8B030D-6E8A-4147-A177-3AD203B41FA5}">
                      <a16:colId xmlns:a16="http://schemas.microsoft.com/office/drawing/2014/main" val="20002"/>
                    </a:ext>
                  </a:extLst>
                </a:gridCol>
                <a:gridCol w="1322304">
                  <a:extLst>
                    <a:ext uri="{9D8B030D-6E8A-4147-A177-3AD203B41FA5}">
                      <a16:colId xmlns:a16="http://schemas.microsoft.com/office/drawing/2014/main" val="20003"/>
                    </a:ext>
                  </a:extLst>
                </a:gridCol>
                <a:gridCol w="1208313">
                  <a:extLst>
                    <a:ext uri="{9D8B030D-6E8A-4147-A177-3AD203B41FA5}">
                      <a16:colId xmlns:a16="http://schemas.microsoft.com/office/drawing/2014/main" val="20004"/>
                    </a:ext>
                  </a:extLst>
                </a:gridCol>
                <a:gridCol w="980332">
                  <a:extLst>
                    <a:ext uri="{9D8B030D-6E8A-4147-A177-3AD203B41FA5}">
                      <a16:colId xmlns:a16="http://schemas.microsoft.com/office/drawing/2014/main" val="20005"/>
                    </a:ext>
                  </a:extLst>
                </a:gridCol>
                <a:gridCol w="1436297">
                  <a:extLst>
                    <a:ext uri="{9D8B030D-6E8A-4147-A177-3AD203B41FA5}">
                      <a16:colId xmlns:a16="http://schemas.microsoft.com/office/drawing/2014/main" val="20006"/>
                    </a:ext>
                  </a:extLst>
                </a:gridCol>
              </a:tblGrid>
              <a:tr h="152469">
                <a:tc rowSpan="2">
                  <a:txBody>
                    <a:bodyPr/>
                    <a:lstStyle/>
                    <a:p>
                      <a:pPr marL="0" marR="0" algn="ctr">
                        <a:spcBef>
                          <a:spcPts val="200"/>
                        </a:spcBef>
                        <a:spcAft>
                          <a:spcPts val="200"/>
                        </a:spcAft>
                      </a:pPr>
                      <a:r>
                        <a:rPr lang="en-US" sz="1400" b="1" dirty="0">
                          <a:latin typeface="+mj-lt"/>
                          <a:ea typeface="Times New Roman"/>
                          <a:cs typeface="Times New Roman"/>
                        </a:rPr>
                        <a:t>Drug</a:t>
                      </a:r>
                    </a:p>
                  </a:txBody>
                  <a:tcPr marL="18415" marR="18415" marT="0" marB="0" anchor="ctr"/>
                </a:tc>
                <a:tc rowSpan="2">
                  <a:txBody>
                    <a:bodyPr/>
                    <a:lstStyle/>
                    <a:p>
                      <a:pPr marL="0" marR="0" algn="ctr">
                        <a:spcBef>
                          <a:spcPts val="200"/>
                        </a:spcBef>
                        <a:spcAft>
                          <a:spcPts val="200"/>
                        </a:spcAft>
                      </a:pPr>
                      <a:r>
                        <a:rPr lang="en-US" sz="1400" b="1" dirty="0">
                          <a:latin typeface="+mj-lt"/>
                          <a:ea typeface="Times New Roman"/>
                          <a:cs typeface="Times New Roman"/>
                        </a:rPr>
                        <a:t>Manufacturer</a:t>
                      </a:r>
                    </a:p>
                  </a:txBody>
                  <a:tcPr marL="18415" marR="18415" marT="0" marB="0" anchor="ctr"/>
                </a:tc>
                <a:tc gridSpan="4">
                  <a:txBody>
                    <a:bodyPr/>
                    <a:lstStyle/>
                    <a:p>
                      <a:pPr marL="0" marR="0" algn="ctr">
                        <a:spcBef>
                          <a:spcPts val="200"/>
                        </a:spcBef>
                        <a:spcAft>
                          <a:spcPts val="200"/>
                        </a:spcAft>
                      </a:pPr>
                      <a:r>
                        <a:rPr lang="en-US" sz="1400" b="1" dirty="0">
                          <a:latin typeface="+mj-lt"/>
                          <a:ea typeface="Times New Roman"/>
                          <a:cs typeface="Times New Roman"/>
                        </a:rPr>
                        <a:t>DVT prophylaxis</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400" b="1" dirty="0">
                          <a:latin typeface="+mj-lt"/>
                          <a:ea typeface="Times New Roman"/>
                          <a:cs typeface="Times New Roman"/>
                        </a:rPr>
                        <a:t>DVT Treatment</a:t>
                      </a:r>
                    </a:p>
                  </a:txBody>
                  <a:tcPr marL="18415" marR="18415" marT="0" marB="0" anchor="ctr"/>
                </a:tc>
                <a:extLst>
                  <a:ext uri="{0D108BD9-81ED-4DB2-BD59-A6C34878D82A}">
                    <a16:rowId xmlns:a16="http://schemas.microsoft.com/office/drawing/2014/main" val="10000"/>
                  </a:ext>
                </a:extLst>
              </a:tr>
              <a:tr h="304937">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400" b="1" dirty="0">
                          <a:latin typeface="+mj-lt"/>
                          <a:ea typeface="Times New Roman"/>
                          <a:cs typeface="Times New Roman"/>
                        </a:rPr>
                        <a:t>Hip</a:t>
                      </a:r>
                      <a:br>
                        <a:rPr lang="en-US" sz="1400" b="1" dirty="0">
                          <a:latin typeface="+mj-lt"/>
                          <a:ea typeface="Times New Roman"/>
                          <a:cs typeface="Times New Roman"/>
                        </a:rPr>
                      </a:br>
                      <a:r>
                        <a:rPr lang="en-US" sz="1400" b="1" dirty="0">
                          <a:latin typeface="+mj-lt"/>
                          <a:ea typeface="Times New Roman"/>
                          <a:cs typeface="Times New Roman"/>
                        </a:rPr>
                        <a:t>Replacement</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Knee Replacement</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Hip Fracture surgery</a:t>
                      </a:r>
                    </a:p>
                  </a:txBody>
                  <a:tcPr marL="18415" marR="18415" marT="0" marB="0" anchor="ctr"/>
                </a:tc>
                <a:tc>
                  <a:txBody>
                    <a:bodyPr/>
                    <a:lstStyle/>
                    <a:p>
                      <a:pPr marL="0" marR="0" algn="ctr">
                        <a:spcBef>
                          <a:spcPts val="200"/>
                        </a:spcBef>
                        <a:spcAft>
                          <a:spcPts val="200"/>
                        </a:spcAft>
                      </a:pPr>
                      <a:r>
                        <a:rPr lang="en-US" sz="1400" b="1" dirty="0">
                          <a:latin typeface="+mj-lt"/>
                          <a:ea typeface="Times New Roman"/>
                          <a:cs typeface="Times New Roman"/>
                        </a:rPr>
                        <a:t>Abdominal Surgery</a:t>
                      </a:r>
                    </a:p>
                  </a:txBody>
                  <a:tcPr marL="18415" marR="18415" marT="0" marB="0" anchor="ctr"/>
                </a:tc>
                <a:tc vMerge="1">
                  <a:txBody>
                    <a:bodyPr/>
                    <a:lstStyle/>
                    <a:p>
                      <a:endParaRPr lang="en-US" dirty="0"/>
                    </a:p>
                  </a:txBody>
                  <a:tcPr/>
                </a:tc>
                <a:extLst>
                  <a:ext uri="{0D108BD9-81ED-4DB2-BD59-A6C34878D82A}">
                    <a16:rowId xmlns:a16="http://schemas.microsoft.com/office/drawing/2014/main" val="10001"/>
                  </a:ext>
                </a:extLst>
              </a:tr>
              <a:tr h="152469">
                <a:tc gridSpan="7">
                  <a:txBody>
                    <a:bodyPr/>
                    <a:lstStyle/>
                    <a:p>
                      <a:pPr marL="0" marR="0" algn="ctr">
                        <a:spcBef>
                          <a:spcPts val="200"/>
                        </a:spcBef>
                        <a:spcAft>
                          <a:spcPts val="200"/>
                        </a:spcAft>
                      </a:pPr>
                      <a:r>
                        <a:rPr lang="en-US" sz="1400" b="1" dirty="0">
                          <a:latin typeface="+mj-lt"/>
                          <a:ea typeface="Times New Roman"/>
                          <a:cs typeface="Times New Roman"/>
                        </a:rPr>
                        <a:t>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359833">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apixaban (Eliquis®)</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Bristol-Myers Squibb</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extLst>
                  <a:ext uri="{0D108BD9-81ED-4DB2-BD59-A6C34878D82A}">
                    <a16:rowId xmlns:a16="http://schemas.microsoft.com/office/drawing/2014/main" val="10003"/>
                  </a:ext>
                </a:extLst>
              </a:tr>
              <a:tr h="359833">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betrixaban (Bevyxxa®)*</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Portola</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extLst>
                  <a:ext uri="{0D108BD9-81ED-4DB2-BD59-A6C34878D82A}">
                    <a16:rowId xmlns:a16="http://schemas.microsoft.com/office/drawing/2014/main" val="10004"/>
                  </a:ext>
                </a:extLst>
              </a:tr>
              <a:tr h="604872">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dabigatran (Pradaxa®)</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Boehringer Ingelheim</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cap="all" dirty="0">
                          <a:solidFill>
                            <a:schemeClr val="tx1">
                              <a:lumMod val="50000"/>
                            </a:schemeClr>
                          </a:solidFill>
                          <a:latin typeface="+mj-lt"/>
                          <a:ea typeface="Times New Roman"/>
                          <a:cs typeface="Arial"/>
                        </a:rPr>
                        <a:t>x</a:t>
                      </a:r>
                      <a:endParaRPr lang="en-US" sz="1100" dirty="0">
                        <a:solidFill>
                          <a:schemeClr val="tx1">
                            <a:lumMod val="50000"/>
                          </a:schemeClr>
                        </a:solidFill>
                        <a:latin typeface="+mj-lt"/>
                        <a:ea typeface="Times New Roman"/>
                        <a:cs typeface="Arial"/>
                      </a:endParaRPr>
                    </a:p>
                  </a:txBody>
                  <a:tcPr marL="18415" marR="18415" marT="0" marB="0" anchor="ctr"/>
                </a:tc>
                <a:extLst>
                  <a:ext uri="{0D108BD9-81ED-4DB2-BD59-A6C34878D82A}">
                    <a16:rowId xmlns:a16="http://schemas.microsoft.com/office/drawing/2014/main" val="10005"/>
                  </a:ext>
                </a:extLst>
              </a:tr>
              <a:tr h="447395">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edoxaban (Savaysa®)</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Daiichi Sankyo</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extLst>
                  <a:ext uri="{0D108BD9-81ED-4DB2-BD59-A6C34878D82A}">
                    <a16:rowId xmlns:a16="http://schemas.microsoft.com/office/drawing/2014/main" val="10006"/>
                  </a:ext>
                </a:extLst>
              </a:tr>
              <a:tr h="447395">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rivaroxaban (Xarelto®)</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Janssen</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extLst>
                  <a:ext uri="{0D108BD9-81ED-4DB2-BD59-A6C34878D82A}">
                    <a16:rowId xmlns:a16="http://schemas.microsoft.com/office/drawing/2014/main" val="10007"/>
                  </a:ext>
                </a:extLst>
              </a:tr>
              <a:tr h="447395">
                <a:tc>
                  <a:txBody>
                    <a:bodyPr/>
                    <a:lstStyle/>
                    <a:p>
                      <a:pPr marL="0" marR="0">
                        <a:spcBef>
                          <a:spcPts val="200"/>
                        </a:spcBef>
                        <a:spcAft>
                          <a:spcPts val="200"/>
                        </a:spcAft>
                      </a:pPr>
                      <a:r>
                        <a:rPr lang="en-US" sz="1100" dirty="0">
                          <a:solidFill>
                            <a:schemeClr val="tx1">
                              <a:lumMod val="50000"/>
                            </a:schemeClr>
                          </a:solidFill>
                          <a:latin typeface="+mj-lt"/>
                          <a:ea typeface="Times New Roman"/>
                          <a:cs typeface="Arial"/>
                        </a:rPr>
                        <a:t>warfarin (Coumadin®)</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generic,</a:t>
                      </a:r>
                      <a:br>
                        <a:rPr lang="en-US" sz="1100" dirty="0">
                          <a:solidFill>
                            <a:schemeClr val="tx1">
                              <a:lumMod val="50000"/>
                            </a:schemeClr>
                          </a:solidFill>
                          <a:latin typeface="+mj-lt"/>
                          <a:ea typeface="Times New Roman"/>
                          <a:cs typeface="Arial"/>
                        </a:rPr>
                      </a:br>
                      <a:r>
                        <a:rPr lang="en-US" sz="1100" dirty="0">
                          <a:solidFill>
                            <a:schemeClr val="tx1">
                              <a:lumMod val="50000"/>
                            </a:schemeClr>
                          </a:solidFill>
                          <a:latin typeface="+mj-lt"/>
                          <a:ea typeface="Times New Roman"/>
                          <a:cs typeface="Arial"/>
                        </a:rPr>
                        <a:t>Bristol-Myers Squibb</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solidFill>
                            <a:schemeClr val="tx1">
                              <a:lumMod val="50000"/>
                            </a:schemeClr>
                          </a:solidFill>
                          <a:latin typeface="+mj-lt"/>
                          <a:ea typeface="Times New Roman"/>
                          <a:cs typeface="Arial"/>
                        </a:rPr>
                        <a:t>X</a:t>
                      </a:r>
                    </a:p>
                  </a:txBody>
                  <a:tcPr marL="18415" marR="18415"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01712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A8E8-1123-4BAE-AD23-D470AA5B42A7}"/>
              </a:ext>
            </a:extLst>
          </p:cNvPr>
          <p:cNvSpPr>
            <a:spLocks noGrp="1"/>
          </p:cNvSpPr>
          <p:nvPr>
            <p:ph type="title"/>
          </p:nvPr>
        </p:nvSpPr>
        <p:spPr>
          <a:xfrm>
            <a:off x="457200" y="0"/>
            <a:ext cx="8229600" cy="1047750"/>
          </a:xfrm>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DEC75212-CE6D-41D2-A465-492CA122EC0F}"/>
              </a:ext>
            </a:extLst>
          </p:cNvPr>
          <p:cNvSpPr>
            <a:spLocks noGrp="1"/>
          </p:cNvSpPr>
          <p:nvPr>
            <p:ph idx="1"/>
          </p:nvPr>
        </p:nvSpPr>
        <p:spPr>
          <a:xfrm>
            <a:off x="457200" y="857250"/>
            <a:ext cx="8229600" cy="3101486"/>
          </a:xfrm>
        </p:spPr>
        <p:txBody>
          <a:bodyPr/>
          <a:lstStyle/>
          <a:p>
            <a:pPr>
              <a:buNone/>
            </a:pPr>
            <a:r>
              <a:rPr lang="en-US" altLang="en-US" sz="2000" b="1" i="1" dirty="0">
                <a:solidFill>
                  <a:schemeClr val="tx1">
                    <a:lumMod val="50000"/>
                  </a:schemeClr>
                </a:solidFill>
              </a:rPr>
              <a:t>Class Overview – Other indications:</a:t>
            </a:r>
            <a:endParaRPr lang="en-US" sz="2000" dirty="0"/>
          </a:p>
          <a:p>
            <a:r>
              <a:rPr lang="en-US" sz="2000" dirty="0">
                <a:solidFill>
                  <a:srgbClr val="000000"/>
                </a:solidFill>
              </a:rPr>
              <a:t>dalteparin (Fragmin) </a:t>
            </a:r>
          </a:p>
          <a:p>
            <a:pPr lvl="1">
              <a:buFont typeface="Wingdings" panose="05000000000000000000" pitchFamily="2" charset="2"/>
              <a:buChar char="Ø"/>
            </a:pPr>
            <a:r>
              <a:rPr lang="en-US" sz="1800" dirty="0">
                <a:solidFill>
                  <a:srgbClr val="000000"/>
                </a:solidFill>
              </a:rPr>
              <a:t>Prophylaxis of ischemic complications of unstable angina and non-Q-wave myocardial infarction (MI) when concurrently administered with aspirin </a:t>
            </a:r>
          </a:p>
          <a:p>
            <a:pPr lvl="1">
              <a:buFont typeface="Wingdings" panose="05000000000000000000" pitchFamily="2" charset="2"/>
              <a:buChar char="Ø"/>
            </a:pPr>
            <a:r>
              <a:rPr lang="en-US" sz="1800" dirty="0">
                <a:solidFill>
                  <a:srgbClr val="000000"/>
                </a:solidFill>
              </a:rPr>
              <a:t>Deep vein thrombosis (DVT) prophylaxis for immobile medical patients who are at risk for thromboembolic complications </a:t>
            </a:r>
          </a:p>
          <a:p>
            <a:pPr lvl="1">
              <a:buFont typeface="Wingdings" panose="05000000000000000000" pitchFamily="2" charset="2"/>
              <a:buChar char="Ø"/>
            </a:pPr>
            <a:r>
              <a:rPr lang="en-US" sz="1800" dirty="0">
                <a:solidFill>
                  <a:srgbClr val="000000"/>
                </a:solidFill>
              </a:rPr>
              <a:t>Extended treatment of symptomatic venous thromboembolism (VTE) (proximal DVT and/or pulmonary embolism [PE]) to reduce the recurrence of VTE in patients with cancer </a:t>
            </a:r>
          </a:p>
          <a:p>
            <a:pPr lvl="1">
              <a:buFont typeface="Wingdings" panose="05000000000000000000" pitchFamily="2" charset="2"/>
              <a:buChar char="Ø"/>
            </a:pPr>
            <a:r>
              <a:rPr lang="en-US" sz="1800" dirty="0">
                <a:solidFill>
                  <a:srgbClr val="000000"/>
                </a:solidFill>
              </a:rPr>
              <a:t>Treatment of symptomatic VTE to reduce the recurrence of VTE in pediatric patients 1 month of age and older</a:t>
            </a:r>
          </a:p>
          <a:p>
            <a:endParaRPr lang="en-US" sz="2000" dirty="0"/>
          </a:p>
        </p:txBody>
      </p:sp>
    </p:spTree>
    <p:extLst>
      <p:ext uri="{BB962C8B-B14F-4D97-AF65-F5344CB8AC3E}">
        <p14:creationId xmlns:p14="http://schemas.microsoft.com/office/powerpoint/2010/main" val="1874826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66BD-DBAB-4C20-A101-E9C978F04F7E}"/>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9C749149-B0AC-4C70-A65D-681D86E95D3E}"/>
              </a:ext>
            </a:extLst>
          </p:cNvPr>
          <p:cNvSpPr>
            <a:spLocks noGrp="1"/>
          </p:cNvSpPr>
          <p:nvPr>
            <p:ph idx="1"/>
          </p:nvPr>
        </p:nvSpPr>
        <p:spPr>
          <a:xfrm>
            <a:off x="457200" y="874514"/>
            <a:ext cx="8229600" cy="3394472"/>
          </a:xfrm>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rPr>
              <a:t>enoxaparin (Lovenox) </a:t>
            </a:r>
          </a:p>
          <a:p>
            <a:pPr lvl="1">
              <a:buFont typeface="Wingdings" panose="05000000000000000000" pitchFamily="2" charset="2"/>
              <a:buChar char="Ø"/>
            </a:pPr>
            <a:r>
              <a:rPr lang="en-US" sz="2000" dirty="0">
                <a:solidFill>
                  <a:srgbClr val="000000"/>
                </a:solidFill>
              </a:rPr>
              <a:t>For the prophylaxis of ischemic complications of unstable angina and non-Q-wave myocardial infarction in conjunction with aspirin </a:t>
            </a:r>
          </a:p>
          <a:p>
            <a:pPr lvl="1">
              <a:buFont typeface="Wingdings" panose="05000000000000000000" pitchFamily="2" charset="2"/>
              <a:buChar char="Ø"/>
            </a:pPr>
            <a:r>
              <a:rPr lang="en-US" sz="2000" dirty="0">
                <a:solidFill>
                  <a:srgbClr val="000000"/>
                </a:solidFill>
              </a:rPr>
              <a:t>DVT prophylaxis to prevent thromboembolic complications in medical patients with severely restricted mobility during acute illness </a:t>
            </a:r>
          </a:p>
          <a:p>
            <a:pPr lvl="1">
              <a:buFont typeface="Wingdings" panose="05000000000000000000" pitchFamily="2" charset="2"/>
              <a:buChar char="Ø"/>
            </a:pPr>
            <a:r>
              <a:rPr lang="en-US" sz="2000" dirty="0">
                <a:solidFill>
                  <a:srgbClr val="000000"/>
                </a:solidFill>
              </a:rPr>
              <a:t>Treatment of acute ST-segment elevation myocardial infarction (STEMI) managed medically or with subsequent percutaneous coronary intervention (PCI) </a:t>
            </a:r>
          </a:p>
          <a:p>
            <a:endParaRPr lang="en-US" dirty="0"/>
          </a:p>
        </p:txBody>
      </p:sp>
    </p:spTree>
    <p:extLst>
      <p:ext uri="{BB962C8B-B14F-4D97-AF65-F5344CB8AC3E}">
        <p14:creationId xmlns:p14="http://schemas.microsoft.com/office/powerpoint/2010/main" val="148001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lIns="91440" tIns="45720" rIns="91440" bIns="45720" anchor="b"/>
          <a:lstStyle/>
          <a:p>
            <a:r>
              <a:rPr lang="en-US" dirty="0">
                <a:effectLst/>
                <a:latin typeface="Calibri"/>
                <a:ea typeface="Calibri" panose="020F0502020204030204" pitchFamily="34" charset="0"/>
                <a:cs typeface="Calibri"/>
              </a:rPr>
              <a:t>Conflict of </a:t>
            </a:r>
            <a:r>
              <a:rPr lang="en-US">
                <a:effectLst/>
                <a:latin typeface="Calibri"/>
                <a:ea typeface="Calibri" panose="020F0502020204030204" pitchFamily="34" charset="0"/>
                <a:cs typeface="Calibri"/>
              </a:rPr>
              <a:t>Interest Training</a:t>
            </a:r>
            <a:endParaRPr lang="en-US" dirty="0">
              <a:latin typeface="Calibri"/>
              <a:cs typeface="Calibri"/>
            </a:endParaRPr>
          </a:p>
        </p:txBody>
      </p:sp>
      <p:sp>
        <p:nvSpPr>
          <p:cNvPr id="6" name="Content Placeholder 5"/>
          <p:cNvSpPr>
            <a:spLocks noGrp="1"/>
          </p:cNvSpPr>
          <p:nvPr>
            <p:ph type="subTitle" idx="1"/>
          </p:nvPr>
        </p:nvSpPr>
        <p:spPr>
          <a:xfrm>
            <a:off x="533400" y="3257550"/>
            <a:ext cx="8007802" cy="1104900"/>
          </a:xfrm>
        </p:spPr>
        <p:txBody>
          <a:bodyPr lIns="91440" tIns="45720" rIns="91440" bIns="45720" anchor="t"/>
          <a:lstStyle/>
          <a:p>
            <a:r>
              <a:rPr lang="en-US" sz="2400" dirty="0">
                <a:solidFill>
                  <a:schemeClr val="bg1"/>
                </a:solidFill>
                <a:ea typeface="+mn-lt"/>
                <a:cs typeface="+mn-lt"/>
              </a:rPr>
              <a:t>Susan Russo, Associate General Counsel</a:t>
            </a:r>
          </a:p>
          <a:p>
            <a:r>
              <a:rPr lang="en-US" sz="2400" dirty="0">
                <a:solidFill>
                  <a:schemeClr val="bg1"/>
                </a:solidFill>
                <a:ea typeface="+mn-lt"/>
                <a:cs typeface="+mn-lt"/>
              </a:rPr>
              <a:t>Greg Honig, Deputy General Counsel</a:t>
            </a:r>
          </a:p>
          <a:p>
            <a:pPr marL="0" indent="0">
              <a:buNone/>
            </a:pPr>
            <a:r>
              <a:rPr lang="en-US" sz="2400" dirty="0">
                <a:solidFill>
                  <a:schemeClr val="bg1"/>
                </a:solidFill>
                <a:ea typeface="+mn-lt"/>
                <a:cs typeface="+mn-lt"/>
              </a:rPr>
              <a:t>Office of Administrative Legal Services</a:t>
            </a:r>
          </a:p>
          <a:p>
            <a:r>
              <a:rPr lang="en-US" sz="2400" dirty="0">
                <a:solidFill>
                  <a:schemeClr val="bg1"/>
                </a:solidFill>
                <a:ea typeface="+mn-lt"/>
                <a:cs typeface="+mn-lt"/>
              </a:rPr>
              <a:t>AHCCCS</a:t>
            </a:r>
          </a:p>
        </p:txBody>
      </p:sp>
    </p:spTree>
    <p:extLst>
      <p:ext uri="{BB962C8B-B14F-4D97-AF65-F5344CB8AC3E}">
        <p14:creationId xmlns:p14="http://schemas.microsoft.com/office/powerpoint/2010/main" val="1559540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1AC1-5E94-46DD-9F86-0F75EDBAF354}"/>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7480CE20-912C-4C5F-9E15-E87B23956C52}"/>
              </a:ext>
            </a:extLst>
          </p:cNvPr>
          <p:cNvSpPr>
            <a:spLocks noGrp="1"/>
          </p:cNvSpPr>
          <p:nvPr>
            <p:ph idx="1"/>
          </p:nvPr>
        </p:nvSpPr>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rPr>
              <a:t>fondaparinux (Arixtra) </a:t>
            </a:r>
          </a:p>
          <a:p>
            <a:pPr lvl="1">
              <a:buFont typeface="Wingdings" panose="05000000000000000000" pitchFamily="2" charset="2"/>
              <a:buChar char="Ø"/>
            </a:pPr>
            <a:r>
              <a:rPr lang="en-US" sz="2000" dirty="0">
                <a:solidFill>
                  <a:srgbClr val="000000"/>
                </a:solidFill>
              </a:rPr>
              <a:t>Treatment of acute Pulmonary Embolism (PE) when initial therapy is administered in the hospital and with warfarin </a:t>
            </a:r>
          </a:p>
          <a:p>
            <a:r>
              <a:rPr lang="en-US" sz="2200" dirty="0">
                <a:solidFill>
                  <a:srgbClr val="000000"/>
                </a:solidFill>
              </a:rPr>
              <a:t>apixaban (Eliquis) </a:t>
            </a:r>
          </a:p>
          <a:p>
            <a:pPr lvl="1">
              <a:buFont typeface="Wingdings" panose="05000000000000000000" pitchFamily="2" charset="2"/>
              <a:buChar char="Ø"/>
            </a:pPr>
            <a:r>
              <a:rPr lang="en-US" sz="2000" dirty="0">
                <a:solidFill>
                  <a:srgbClr val="000000"/>
                </a:solidFill>
              </a:rPr>
              <a:t>To reduce the risk of stroke and systemic embolism in patients with nonvalvular atrial fibrillation (NVAF) </a:t>
            </a:r>
          </a:p>
          <a:p>
            <a:pPr lvl="1">
              <a:buFont typeface="Wingdings" panose="05000000000000000000" pitchFamily="2" charset="2"/>
              <a:buChar char="Ø"/>
            </a:pPr>
            <a:r>
              <a:rPr lang="en-US" sz="2000" dirty="0">
                <a:solidFill>
                  <a:srgbClr val="000000"/>
                </a:solidFill>
              </a:rPr>
              <a:t>For the treatment of PE </a:t>
            </a:r>
          </a:p>
          <a:p>
            <a:pPr lvl="1">
              <a:buFont typeface="Wingdings" panose="05000000000000000000" pitchFamily="2" charset="2"/>
              <a:buChar char="Ø"/>
            </a:pPr>
            <a:r>
              <a:rPr lang="en-US" sz="2000" dirty="0">
                <a:solidFill>
                  <a:srgbClr val="000000"/>
                </a:solidFill>
              </a:rPr>
              <a:t>To reduce the risk of recurrent DVT and PE following initial therapy </a:t>
            </a:r>
          </a:p>
          <a:p>
            <a:endParaRPr lang="en-US" dirty="0"/>
          </a:p>
        </p:txBody>
      </p:sp>
    </p:spTree>
    <p:extLst>
      <p:ext uri="{BB962C8B-B14F-4D97-AF65-F5344CB8AC3E}">
        <p14:creationId xmlns:p14="http://schemas.microsoft.com/office/powerpoint/2010/main" val="307689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5E48-EDF3-4CCB-AD3B-DFF75301F91F}"/>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4A2322CE-B3FF-48E6-82C8-BBFDCCB9B18B}"/>
              </a:ext>
            </a:extLst>
          </p:cNvPr>
          <p:cNvSpPr>
            <a:spLocks noGrp="1"/>
          </p:cNvSpPr>
          <p:nvPr>
            <p:ph idx="1"/>
          </p:nvPr>
        </p:nvSpPr>
        <p:spPr>
          <a:xfrm>
            <a:off x="457200" y="992888"/>
            <a:ext cx="8229600" cy="3560061"/>
          </a:xfrm>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rPr>
              <a:t>dabigatran (Pradaxa) </a:t>
            </a:r>
          </a:p>
          <a:p>
            <a:pPr lvl="1">
              <a:buFont typeface="Wingdings" panose="05000000000000000000" pitchFamily="2" charset="2"/>
              <a:buChar char="Ø"/>
            </a:pPr>
            <a:r>
              <a:rPr lang="en-US" sz="2000" dirty="0">
                <a:solidFill>
                  <a:srgbClr val="000000"/>
                </a:solidFill>
              </a:rPr>
              <a:t>To reduce the risk of stroke and systemic embolism in patients with NVAF </a:t>
            </a:r>
          </a:p>
          <a:p>
            <a:pPr lvl="1">
              <a:buFont typeface="Wingdings" panose="05000000000000000000" pitchFamily="2" charset="2"/>
              <a:buChar char="Ø"/>
            </a:pPr>
            <a:r>
              <a:rPr lang="en-US" sz="2000" dirty="0">
                <a:solidFill>
                  <a:srgbClr val="000000"/>
                </a:solidFill>
              </a:rPr>
              <a:t>To reduce the risk of recurrence of DVT and PE following initial therapy </a:t>
            </a:r>
          </a:p>
          <a:p>
            <a:endParaRPr lang="en-US" dirty="0"/>
          </a:p>
        </p:txBody>
      </p:sp>
    </p:spTree>
    <p:extLst>
      <p:ext uri="{BB962C8B-B14F-4D97-AF65-F5344CB8AC3E}">
        <p14:creationId xmlns:p14="http://schemas.microsoft.com/office/powerpoint/2010/main" val="3977313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6E1E-1947-410D-B7C6-B3F51FBED5A5}"/>
              </a:ext>
            </a:extLst>
          </p:cNvPr>
          <p:cNvSpPr>
            <a:spLocks noGrp="1"/>
          </p:cNvSpPr>
          <p:nvPr>
            <p:ph type="title"/>
          </p:nvPr>
        </p:nvSpPr>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C4757B84-300D-4450-9624-C6C6264DC39E}"/>
              </a:ext>
            </a:extLst>
          </p:cNvPr>
          <p:cNvSpPr>
            <a:spLocks noGrp="1"/>
          </p:cNvSpPr>
          <p:nvPr>
            <p:ph idx="1"/>
          </p:nvPr>
        </p:nvSpPr>
        <p:spPr>
          <a:xfrm>
            <a:off x="381000" y="967213"/>
            <a:ext cx="8229600" cy="4440436"/>
          </a:xfrm>
        </p:spPr>
        <p:txBody>
          <a:bodyPr/>
          <a:lstStyle/>
          <a:p>
            <a:pPr>
              <a:buNone/>
            </a:pPr>
            <a:r>
              <a:rPr lang="en-US" altLang="en-US" sz="1800" b="1" i="1" dirty="0">
                <a:solidFill>
                  <a:schemeClr val="tx1">
                    <a:lumMod val="50000"/>
                  </a:schemeClr>
                </a:solidFill>
              </a:rPr>
              <a:t>Class Overview – Other indications:</a:t>
            </a:r>
            <a:endParaRPr lang="en-US" sz="1800" dirty="0"/>
          </a:p>
          <a:p>
            <a:r>
              <a:rPr lang="en-US" sz="1800" dirty="0">
                <a:solidFill>
                  <a:srgbClr val="000000"/>
                </a:solidFill>
              </a:rPr>
              <a:t>edoxaban (Savaysa) </a:t>
            </a:r>
          </a:p>
          <a:p>
            <a:pPr lvl="1">
              <a:buFont typeface="Wingdings" panose="05000000000000000000" pitchFamily="2" charset="2"/>
              <a:buChar char="Ø"/>
            </a:pPr>
            <a:r>
              <a:rPr lang="en-US" sz="1800" dirty="0">
                <a:solidFill>
                  <a:srgbClr val="000000"/>
                </a:solidFill>
              </a:rPr>
              <a:t>To reduce the risk of stroke and systemic embolism in patients with NVAF </a:t>
            </a:r>
          </a:p>
          <a:p>
            <a:r>
              <a:rPr lang="en-US" sz="1800" dirty="0">
                <a:solidFill>
                  <a:srgbClr val="000000"/>
                </a:solidFill>
              </a:rPr>
              <a:t>warfarin (Coumadin) </a:t>
            </a:r>
          </a:p>
          <a:p>
            <a:pPr lvl="1">
              <a:buFont typeface="Wingdings" panose="05000000000000000000" pitchFamily="2" charset="2"/>
              <a:buChar char="Ø"/>
            </a:pPr>
            <a:r>
              <a:rPr lang="en-US" sz="1800" dirty="0">
                <a:solidFill>
                  <a:srgbClr val="000000"/>
                </a:solidFill>
              </a:rPr>
              <a:t>Prophylaxis and/or treatment of the thromboembolic complications associated with atrial fibrillation (AF) and/or cardiac valve replacement </a:t>
            </a:r>
          </a:p>
          <a:p>
            <a:pPr lvl="1">
              <a:buFont typeface="Wingdings" panose="05000000000000000000" pitchFamily="2" charset="2"/>
              <a:buChar char="Ø"/>
            </a:pPr>
            <a:r>
              <a:rPr lang="en-US" sz="1800" dirty="0">
                <a:solidFill>
                  <a:srgbClr val="000000"/>
                </a:solidFill>
              </a:rPr>
              <a:t>Reduce the risk of death, recurrent myocardial infarction, and thromboembolic events, such as stroke or systemic embolization, after myocardial infarction </a:t>
            </a:r>
          </a:p>
          <a:p>
            <a:pPr lvl="1">
              <a:buFont typeface="Wingdings" panose="05000000000000000000" pitchFamily="2" charset="2"/>
              <a:buChar char="Ø"/>
            </a:pPr>
            <a:r>
              <a:rPr lang="en-US" sz="1800" dirty="0">
                <a:solidFill>
                  <a:srgbClr val="000000"/>
                </a:solidFill>
              </a:rPr>
              <a:t>Prophylaxis and/or treatment of venous thrombosis and its extension, and PE</a:t>
            </a:r>
          </a:p>
          <a:p>
            <a:endParaRPr lang="en-US" sz="1800" dirty="0"/>
          </a:p>
        </p:txBody>
      </p:sp>
    </p:spTree>
    <p:extLst>
      <p:ext uri="{BB962C8B-B14F-4D97-AF65-F5344CB8AC3E}">
        <p14:creationId xmlns:p14="http://schemas.microsoft.com/office/powerpoint/2010/main" val="1564248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085D-BA86-4D68-A80D-7B722975BAEC}"/>
              </a:ext>
            </a:extLst>
          </p:cNvPr>
          <p:cNvSpPr>
            <a:spLocks noGrp="1"/>
          </p:cNvSpPr>
          <p:nvPr>
            <p:ph type="title"/>
          </p:nvPr>
        </p:nvSpPr>
        <p:spPr>
          <a:xfrm>
            <a:off x="457200" y="0"/>
            <a:ext cx="8229600" cy="857250"/>
          </a:xfrm>
        </p:spPr>
        <p:txBody>
          <a:bodyPr/>
          <a:lstStyle/>
          <a:p>
            <a:r>
              <a:rPr lang="en-US" altLang="en-US" dirty="0"/>
              <a:t>Anticoagulants</a:t>
            </a:r>
            <a:endParaRPr lang="en-US" dirty="0"/>
          </a:p>
        </p:txBody>
      </p:sp>
      <p:sp>
        <p:nvSpPr>
          <p:cNvPr id="3" name="Content Placeholder 2">
            <a:extLst>
              <a:ext uri="{FF2B5EF4-FFF2-40B4-BE49-F238E27FC236}">
                <a16:creationId xmlns:a16="http://schemas.microsoft.com/office/drawing/2014/main" id="{6E0387F2-0CE4-49AA-B083-93716C404CBE}"/>
              </a:ext>
            </a:extLst>
          </p:cNvPr>
          <p:cNvSpPr>
            <a:spLocks noGrp="1"/>
          </p:cNvSpPr>
          <p:nvPr>
            <p:ph idx="1"/>
          </p:nvPr>
        </p:nvSpPr>
        <p:spPr>
          <a:xfrm>
            <a:off x="457200" y="590550"/>
            <a:ext cx="8229600" cy="4267200"/>
          </a:xfrm>
        </p:spPr>
        <p:txBody>
          <a:bodyPr/>
          <a:lstStyle/>
          <a:p>
            <a:pPr>
              <a:buNone/>
            </a:pPr>
            <a:r>
              <a:rPr lang="en-US" altLang="en-US" sz="2400" b="1" i="1" dirty="0">
                <a:solidFill>
                  <a:schemeClr val="tx1">
                    <a:lumMod val="50000"/>
                  </a:schemeClr>
                </a:solidFill>
              </a:rPr>
              <a:t>Class Overview – Other indications:</a:t>
            </a:r>
            <a:endParaRPr lang="en-US" sz="2400" dirty="0"/>
          </a:p>
          <a:p>
            <a:r>
              <a:rPr lang="en-US" sz="2200" dirty="0">
                <a:solidFill>
                  <a:srgbClr val="000000"/>
                </a:solidFill>
              </a:rPr>
              <a:t>rivaroxaban (Xarelto) </a:t>
            </a:r>
          </a:p>
          <a:p>
            <a:pPr lvl="1">
              <a:buFont typeface="Wingdings" panose="05000000000000000000" pitchFamily="2" charset="2"/>
              <a:buChar char="Ø"/>
            </a:pPr>
            <a:r>
              <a:rPr lang="en-US" sz="1800" dirty="0">
                <a:solidFill>
                  <a:srgbClr val="000000"/>
                </a:solidFill>
              </a:rPr>
              <a:t>To reduce the risk of stroke and systemic embolism in patients with NVAF </a:t>
            </a:r>
          </a:p>
          <a:p>
            <a:pPr lvl="1">
              <a:buFont typeface="Wingdings" panose="05000000000000000000" pitchFamily="2" charset="2"/>
              <a:buChar char="Ø"/>
            </a:pPr>
            <a:r>
              <a:rPr lang="en-US" sz="1800" dirty="0">
                <a:solidFill>
                  <a:srgbClr val="000000"/>
                </a:solidFill>
              </a:rPr>
              <a:t>For the treatment of PE </a:t>
            </a:r>
          </a:p>
          <a:p>
            <a:pPr lvl="1">
              <a:buFont typeface="Wingdings" panose="05000000000000000000" pitchFamily="2" charset="2"/>
              <a:buChar char="Ø"/>
            </a:pPr>
            <a:r>
              <a:rPr lang="en-US" sz="1800" dirty="0">
                <a:solidFill>
                  <a:srgbClr val="000000"/>
                </a:solidFill>
              </a:rPr>
              <a:t>For the reduction in the risk of recurrence of DVT and of PE for patients at continued risk for recurrent DVT and/or PE following initial 6-months treatment for DVT and/or PE </a:t>
            </a:r>
          </a:p>
          <a:p>
            <a:pPr lvl="1">
              <a:buFont typeface="Wingdings" panose="05000000000000000000" pitchFamily="2" charset="2"/>
              <a:buChar char="Ø"/>
            </a:pPr>
            <a:r>
              <a:rPr lang="en-US" sz="1800" dirty="0">
                <a:solidFill>
                  <a:srgbClr val="000000"/>
                </a:solidFill>
              </a:rPr>
              <a:t>To reduce the risk of major cardiovascular (CV) events (CV death, MI, and stroke) in patients with chronic coronary artery disease (CAD) or peripheral artery disease (PAD) when used in combination with aspirin </a:t>
            </a:r>
          </a:p>
          <a:p>
            <a:pPr lvl="1">
              <a:buFont typeface="Wingdings" panose="05000000000000000000" pitchFamily="2" charset="2"/>
              <a:buChar char="Ø"/>
            </a:pPr>
            <a:r>
              <a:rPr lang="en-US" sz="1800" dirty="0">
                <a:solidFill>
                  <a:srgbClr val="000000"/>
                </a:solidFill>
              </a:rPr>
              <a:t>For the prophylaxis of VTE and VTE related death during hospitalization and post-hospital discharge in adult patients admitted for an acute medical illness at risk for VTE due to moderate or severe restricted mobility</a:t>
            </a:r>
            <a:endParaRPr lang="en-US" sz="2400" dirty="0"/>
          </a:p>
          <a:p>
            <a:pPr lvl="1"/>
            <a:endParaRPr lang="en-US" sz="2400" dirty="0"/>
          </a:p>
          <a:p>
            <a:endParaRPr lang="en-US" dirty="0"/>
          </a:p>
        </p:txBody>
      </p:sp>
    </p:spTree>
    <p:extLst>
      <p:ext uri="{BB962C8B-B14F-4D97-AF65-F5344CB8AC3E}">
        <p14:creationId xmlns:p14="http://schemas.microsoft.com/office/powerpoint/2010/main" val="1856017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EDC1-34C3-4C55-8F34-398D5775983D}"/>
              </a:ext>
            </a:extLst>
          </p:cNvPr>
          <p:cNvSpPr>
            <a:spLocks noGrp="1"/>
          </p:cNvSpPr>
          <p:nvPr>
            <p:ph type="title"/>
          </p:nvPr>
        </p:nvSpPr>
        <p:spPr>
          <a:xfrm>
            <a:off x="457200" y="14080"/>
            <a:ext cx="8229600" cy="857250"/>
          </a:xfrm>
        </p:spPr>
        <p:txBody>
          <a:bodyPr/>
          <a:lstStyle/>
          <a:p>
            <a:r>
              <a:rPr lang="en-US" dirty="0"/>
              <a:t>Anticoagulants</a:t>
            </a:r>
          </a:p>
        </p:txBody>
      </p:sp>
      <p:sp>
        <p:nvSpPr>
          <p:cNvPr id="3" name="Content Placeholder 2">
            <a:extLst>
              <a:ext uri="{FF2B5EF4-FFF2-40B4-BE49-F238E27FC236}">
                <a16:creationId xmlns:a16="http://schemas.microsoft.com/office/drawing/2014/main" id="{D7C2ED10-5FFD-4FD2-BFB9-B0AFA2184C52}"/>
              </a:ext>
            </a:extLst>
          </p:cNvPr>
          <p:cNvSpPr>
            <a:spLocks noGrp="1"/>
          </p:cNvSpPr>
          <p:nvPr>
            <p:ph idx="1"/>
          </p:nvPr>
        </p:nvSpPr>
        <p:spPr>
          <a:xfrm>
            <a:off x="457200" y="666750"/>
            <a:ext cx="8229600" cy="4038600"/>
          </a:xfrm>
        </p:spPr>
        <p:txBody>
          <a:bodyPr/>
          <a:lstStyle/>
          <a:p>
            <a:pPr>
              <a:buNone/>
            </a:pPr>
            <a:r>
              <a:rPr lang="en-US" altLang="en-US" sz="2000" b="1" i="1" dirty="0">
                <a:solidFill>
                  <a:schemeClr val="tx1">
                    <a:lumMod val="50000"/>
                  </a:schemeClr>
                </a:solidFill>
              </a:rPr>
              <a:t>Class Summary:</a:t>
            </a:r>
          </a:p>
          <a:p>
            <a:r>
              <a:rPr lang="en-US" sz="2000" dirty="0">
                <a:solidFill>
                  <a:schemeClr val="tx1">
                    <a:lumMod val="50000"/>
                  </a:schemeClr>
                </a:solidFill>
              </a:rPr>
              <a:t>Low molecular weight heparins (LMWHs) are important treatment options in DVT and PE management with advantages over unfractionated heparin (UFH)</a:t>
            </a:r>
          </a:p>
          <a:p>
            <a:r>
              <a:rPr lang="en-US" sz="2000" dirty="0">
                <a:solidFill>
                  <a:schemeClr val="tx1">
                    <a:lumMod val="50000"/>
                  </a:schemeClr>
                </a:solidFill>
              </a:rPr>
              <a:t>LMWHs have been shown to reduce mortality rates after acute DVT and provide similar efficacy as UFH</a:t>
            </a:r>
          </a:p>
          <a:p>
            <a:r>
              <a:rPr lang="en-US" sz="2000" dirty="0">
                <a:solidFill>
                  <a:schemeClr val="tx1">
                    <a:lumMod val="50000"/>
                  </a:schemeClr>
                </a:solidFill>
              </a:rPr>
              <a:t>While subcutaneous (SC) anticoagulants have subtle differences in methods of preparation, pharmacokinetic parameters, and anti-Xa activity, the clinical characteristics are similar </a:t>
            </a:r>
          </a:p>
          <a:p>
            <a:r>
              <a:rPr lang="en-US" sz="2000" dirty="0">
                <a:solidFill>
                  <a:schemeClr val="tx1">
                    <a:lumMod val="50000"/>
                  </a:schemeClr>
                </a:solidFill>
              </a:rPr>
              <a:t>The newer oral anticoagulants show comparable efficacy and superiority or non-inferiority to warfarin for stroke prevention in NVAF with similar to lower overall rates of major bleeding</a:t>
            </a:r>
          </a:p>
          <a:p>
            <a:endParaRPr lang="en-US" sz="2000" dirty="0"/>
          </a:p>
        </p:txBody>
      </p:sp>
    </p:spTree>
    <p:extLst>
      <p:ext uri="{BB962C8B-B14F-4D97-AF65-F5344CB8AC3E}">
        <p14:creationId xmlns:p14="http://schemas.microsoft.com/office/powerpoint/2010/main" val="3102763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8C3D-ADAA-454E-B562-97C7A43D6DD0}"/>
              </a:ext>
            </a:extLst>
          </p:cNvPr>
          <p:cNvSpPr>
            <a:spLocks noGrp="1"/>
          </p:cNvSpPr>
          <p:nvPr>
            <p:ph type="title"/>
          </p:nvPr>
        </p:nvSpPr>
        <p:spPr/>
        <p:txBody>
          <a:bodyPr/>
          <a:lstStyle/>
          <a:p>
            <a:r>
              <a:rPr lang="en-US" dirty="0"/>
              <a:t>Anticoagulants</a:t>
            </a:r>
          </a:p>
        </p:txBody>
      </p:sp>
      <p:sp>
        <p:nvSpPr>
          <p:cNvPr id="3" name="Content Placeholder 2">
            <a:extLst>
              <a:ext uri="{FF2B5EF4-FFF2-40B4-BE49-F238E27FC236}">
                <a16:creationId xmlns:a16="http://schemas.microsoft.com/office/drawing/2014/main" id="{6940533A-F821-4B9A-8DAE-67C56AD4494F}"/>
              </a:ext>
            </a:extLst>
          </p:cNvPr>
          <p:cNvSpPr>
            <a:spLocks noGrp="1"/>
          </p:cNvSpPr>
          <p:nvPr>
            <p:ph idx="1"/>
          </p:nvPr>
        </p:nvSpPr>
        <p:spPr>
          <a:xfrm>
            <a:off x="457200" y="666750"/>
            <a:ext cx="8534400" cy="4038600"/>
          </a:xfrm>
        </p:spPr>
        <p:txBody>
          <a:bodyPr/>
          <a:lstStyle/>
          <a:p>
            <a:pPr>
              <a:buNone/>
            </a:pPr>
            <a:r>
              <a:rPr lang="en-US" altLang="en-US" sz="2000" b="1" i="1" dirty="0">
                <a:solidFill>
                  <a:schemeClr val="tx1">
                    <a:lumMod val="50000"/>
                  </a:schemeClr>
                </a:solidFill>
              </a:rPr>
              <a:t>Class Summary:</a:t>
            </a:r>
          </a:p>
          <a:p>
            <a:r>
              <a:rPr lang="en-US" sz="2000" dirty="0">
                <a:solidFill>
                  <a:schemeClr val="tx1">
                    <a:lumMod val="50000"/>
                  </a:schemeClr>
                </a:solidFill>
              </a:rPr>
              <a:t>The newer oral agents do not require laboratory monitoring and the associated dose adjustments required with warfarin therapy</a:t>
            </a:r>
          </a:p>
          <a:p>
            <a:r>
              <a:rPr lang="en-US" sz="2000" dirty="0">
                <a:solidFill>
                  <a:schemeClr val="tx1">
                    <a:lumMod val="50000"/>
                  </a:schemeClr>
                </a:solidFill>
              </a:rPr>
              <a:t>Except for dabigatran, however, none of these new anticoagulants have an antidote currently available</a:t>
            </a:r>
          </a:p>
          <a:p>
            <a:r>
              <a:rPr lang="en-US" sz="2000" dirty="0">
                <a:solidFill>
                  <a:schemeClr val="tx1">
                    <a:lumMod val="50000"/>
                  </a:schemeClr>
                </a:solidFill>
              </a:rPr>
              <a:t>Dabigatran does have a corresponding reversal agent (idarucizumab [Praxbind]) </a:t>
            </a:r>
          </a:p>
          <a:p>
            <a:r>
              <a:rPr lang="en-US" sz="2000" dirty="0">
                <a:solidFill>
                  <a:schemeClr val="tx1">
                    <a:lumMod val="50000"/>
                  </a:schemeClr>
                </a:solidFill>
              </a:rPr>
              <a:t>Meta-analysis found the newer oral anticoagulants to have an approximately 10% reduction in all-cause mortality in patients with avalvular atrial fibrillation </a:t>
            </a:r>
          </a:p>
          <a:p>
            <a:r>
              <a:rPr lang="en-US" sz="2000" dirty="0">
                <a:solidFill>
                  <a:schemeClr val="tx1">
                    <a:lumMod val="50000"/>
                  </a:schemeClr>
                </a:solidFill>
              </a:rPr>
              <a:t>A network meta-analysis reported statistically similar reductions in the risk of VTE or VTE-related death for all newer oral anticoagulants </a:t>
            </a:r>
          </a:p>
          <a:p>
            <a:endParaRPr lang="en-US" sz="2000" dirty="0"/>
          </a:p>
        </p:txBody>
      </p:sp>
    </p:spTree>
    <p:extLst>
      <p:ext uri="{BB962C8B-B14F-4D97-AF65-F5344CB8AC3E}">
        <p14:creationId xmlns:p14="http://schemas.microsoft.com/office/powerpoint/2010/main" val="1599632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D01C-22F5-426D-A8E1-543A6CD9BA8B}"/>
              </a:ext>
            </a:extLst>
          </p:cNvPr>
          <p:cNvSpPr>
            <a:spLocks noGrp="1"/>
          </p:cNvSpPr>
          <p:nvPr>
            <p:ph type="title"/>
          </p:nvPr>
        </p:nvSpPr>
        <p:spPr/>
        <p:txBody>
          <a:bodyPr/>
          <a:lstStyle/>
          <a:p>
            <a:r>
              <a:rPr lang="en-US" dirty="0"/>
              <a:t>Anticoagulants</a:t>
            </a:r>
          </a:p>
        </p:txBody>
      </p:sp>
      <p:sp>
        <p:nvSpPr>
          <p:cNvPr id="3" name="Content Placeholder 2">
            <a:extLst>
              <a:ext uri="{FF2B5EF4-FFF2-40B4-BE49-F238E27FC236}">
                <a16:creationId xmlns:a16="http://schemas.microsoft.com/office/drawing/2014/main" id="{B0B81597-F724-4C65-82F3-978160CE1CF8}"/>
              </a:ext>
            </a:extLst>
          </p:cNvPr>
          <p:cNvSpPr>
            <a:spLocks noGrp="1"/>
          </p:cNvSpPr>
          <p:nvPr>
            <p:ph idx="1"/>
          </p:nvPr>
        </p:nvSpPr>
        <p:spPr>
          <a:xfrm>
            <a:off x="457200" y="742950"/>
            <a:ext cx="8686800" cy="3394472"/>
          </a:xfrm>
        </p:spPr>
        <p:txBody>
          <a:bodyPr/>
          <a:lstStyle/>
          <a:p>
            <a:pPr>
              <a:buNone/>
            </a:pPr>
            <a:r>
              <a:rPr lang="en-US" altLang="en-US" sz="2000" b="1" i="1" dirty="0">
                <a:solidFill>
                  <a:schemeClr val="tx1">
                    <a:lumMod val="50000"/>
                  </a:schemeClr>
                </a:solidFill>
              </a:rPr>
              <a:t>Product/Guideline Updates:</a:t>
            </a:r>
          </a:p>
          <a:p>
            <a:pPr marL="342900" marR="0" lvl="0" indent="-342900">
              <a:lnSpc>
                <a:spcPct val="120000"/>
              </a:lnSpc>
              <a:spcBef>
                <a:spcPts val="300"/>
              </a:spcBef>
              <a:spcAft>
                <a:spcPts val="3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FDA is reporting Portola Pharmaceuticals will be discontinuing Bevyxxa (betrixaban) capsules</a:t>
            </a:r>
            <a:endParaRPr lang="en-US" sz="2000" dirty="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lnSpc>
                <a:spcPct val="120000"/>
              </a:lnSpc>
              <a:spcBef>
                <a:spcPts val="300"/>
              </a:spcBef>
              <a:spcAft>
                <a:spcPts val="3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Bristol-Myers Squibb will discontinue sales of all strengths of Coumadin due to unexpected manufacturing issues </a:t>
            </a:r>
            <a:endParaRPr lang="en-US" sz="2000" dirty="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lnSpc>
                <a:spcPct val="120000"/>
              </a:lnSpc>
              <a:spcBef>
                <a:spcPts val="300"/>
              </a:spcBef>
              <a:spcAft>
                <a:spcPts val="3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American College of Cardiology (ACC) published an expert consensus decision pathway on managing bleeding episodes in patients taking oral anticoagulants  </a:t>
            </a:r>
            <a:endParaRPr lang="en-US" sz="2000" dirty="0"/>
          </a:p>
        </p:txBody>
      </p:sp>
    </p:spTree>
    <p:extLst>
      <p:ext uri="{BB962C8B-B14F-4D97-AF65-F5344CB8AC3E}">
        <p14:creationId xmlns:p14="http://schemas.microsoft.com/office/powerpoint/2010/main" val="2051459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D01C-22F5-426D-A8E1-543A6CD9BA8B}"/>
              </a:ext>
            </a:extLst>
          </p:cNvPr>
          <p:cNvSpPr>
            <a:spLocks noGrp="1"/>
          </p:cNvSpPr>
          <p:nvPr>
            <p:ph type="title"/>
          </p:nvPr>
        </p:nvSpPr>
        <p:spPr/>
        <p:txBody>
          <a:bodyPr/>
          <a:lstStyle/>
          <a:p>
            <a:r>
              <a:rPr lang="en-US" dirty="0"/>
              <a:t>Anticoagulants</a:t>
            </a:r>
          </a:p>
        </p:txBody>
      </p:sp>
      <p:sp>
        <p:nvSpPr>
          <p:cNvPr id="3" name="Content Placeholder 2">
            <a:extLst>
              <a:ext uri="{FF2B5EF4-FFF2-40B4-BE49-F238E27FC236}">
                <a16:creationId xmlns:a16="http://schemas.microsoft.com/office/drawing/2014/main" id="{B0B81597-F724-4C65-82F3-978160CE1CF8}"/>
              </a:ext>
            </a:extLst>
          </p:cNvPr>
          <p:cNvSpPr>
            <a:spLocks noGrp="1"/>
          </p:cNvSpPr>
          <p:nvPr>
            <p:ph idx="1"/>
          </p:nvPr>
        </p:nvSpPr>
        <p:spPr>
          <a:xfrm>
            <a:off x="457200" y="742950"/>
            <a:ext cx="8686800" cy="3657600"/>
          </a:xfrm>
        </p:spPr>
        <p:txBody>
          <a:bodyPr/>
          <a:lstStyle/>
          <a:p>
            <a:pPr>
              <a:buNone/>
            </a:pPr>
            <a:r>
              <a:rPr lang="en-US" altLang="en-US" sz="2000" b="1" i="1" dirty="0">
                <a:solidFill>
                  <a:schemeClr val="tx1">
                    <a:lumMod val="50000"/>
                  </a:schemeClr>
                </a:solidFill>
              </a:rPr>
              <a:t>Product/Guideline Updates:</a:t>
            </a:r>
          </a:p>
          <a:p>
            <a:pPr marL="342900" marR="0" lvl="0" indent="-342900">
              <a:lnSpc>
                <a:spcPct val="120000"/>
              </a:lnSpc>
              <a:spcBef>
                <a:spcPts val="300"/>
              </a:spcBef>
              <a:spcAft>
                <a:spcPts val="3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This updates parts of the 2017 ACC Expert Consensus Decision Pathway for Periprocedural Management of Anticoagulation in Patients with Nonvalvular Atrial Fibrillation</a:t>
            </a:r>
          </a:p>
          <a:p>
            <a:pPr marL="342900" marR="0" lvl="0" indent="-342900">
              <a:lnSpc>
                <a:spcPct val="120000"/>
              </a:lnSpc>
              <a:spcBef>
                <a:spcPts val="300"/>
              </a:spcBef>
              <a:spcAft>
                <a:spcPts val="3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It provides guidance for temporary or permanent interruption of therapy, general approaches to bleeding management, decision support for treatment with a reversal agent, and indications and timing for reinstituting anticoagulant treatment</a:t>
            </a:r>
          </a:p>
        </p:txBody>
      </p:sp>
    </p:spTree>
    <p:extLst>
      <p:ext uri="{BB962C8B-B14F-4D97-AF65-F5344CB8AC3E}">
        <p14:creationId xmlns:p14="http://schemas.microsoft.com/office/powerpoint/2010/main" val="3359671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D01C-22F5-426D-A8E1-543A6CD9BA8B}"/>
              </a:ext>
            </a:extLst>
          </p:cNvPr>
          <p:cNvSpPr>
            <a:spLocks noGrp="1"/>
          </p:cNvSpPr>
          <p:nvPr>
            <p:ph type="title"/>
          </p:nvPr>
        </p:nvSpPr>
        <p:spPr/>
        <p:txBody>
          <a:bodyPr/>
          <a:lstStyle/>
          <a:p>
            <a:r>
              <a:rPr lang="en-US" dirty="0"/>
              <a:t>Anticoagulants</a:t>
            </a:r>
          </a:p>
        </p:txBody>
      </p:sp>
      <p:sp>
        <p:nvSpPr>
          <p:cNvPr id="3" name="Content Placeholder 2">
            <a:extLst>
              <a:ext uri="{FF2B5EF4-FFF2-40B4-BE49-F238E27FC236}">
                <a16:creationId xmlns:a16="http://schemas.microsoft.com/office/drawing/2014/main" id="{B0B81597-F724-4C65-82F3-978160CE1CF8}"/>
              </a:ext>
            </a:extLst>
          </p:cNvPr>
          <p:cNvSpPr>
            <a:spLocks noGrp="1"/>
          </p:cNvSpPr>
          <p:nvPr>
            <p:ph idx="1"/>
          </p:nvPr>
        </p:nvSpPr>
        <p:spPr>
          <a:xfrm>
            <a:off x="457200" y="742950"/>
            <a:ext cx="8686800" cy="3657600"/>
          </a:xfrm>
        </p:spPr>
        <p:txBody>
          <a:bodyPr/>
          <a:lstStyle/>
          <a:p>
            <a:pPr>
              <a:buNone/>
            </a:pPr>
            <a:r>
              <a:rPr lang="en-US" altLang="en-US" sz="2000" b="1" i="1" dirty="0">
                <a:solidFill>
                  <a:schemeClr val="tx1">
                    <a:lumMod val="50000"/>
                  </a:schemeClr>
                </a:solidFill>
              </a:rPr>
              <a:t>Product/Guideline Updates:</a:t>
            </a:r>
          </a:p>
          <a:p>
            <a:pPr marL="342900" marR="0" lvl="0" indent="-342900">
              <a:lnSpc>
                <a:spcPct val="120000"/>
              </a:lnSpc>
              <a:spcBef>
                <a:spcPts val="300"/>
              </a:spcBef>
              <a:spcAft>
                <a:spcPts val="3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panel does not recommend routine administration of platelets for patients on antiplatelet agents for major bleeding.</a:t>
            </a:r>
          </a:p>
          <a:p>
            <a:pPr marL="342900" marR="0" lvl="0" indent="-342900">
              <a:lnSpc>
                <a:spcPct val="120000"/>
              </a:lnSpc>
              <a:spcBef>
                <a:spcPts val="300"/>
              </a:spcBef>
              <a:spcAft>
                <a:spcPts val="3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They do not recommend routine oral anticoagulant reversal for nonmajor bleeding, but clinicians may interrupt therapy until patient is clinically stable and hemostasis is achieved</a:t>
            </a:r>
            <a:endParaRPr lang="en-US" sz="2000" dirty="0">
              <a:effectLst/>
              <a:latin typeface="Century"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84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8BB8-B5E0-4573-9838-E021C108FA8E}"/>
              </a:ext>
            </a:extLst>
          </p:cNvPr>
          <p:cNvSpPr>
            <a:spLocks noGrp="1"/>
          </p:cNvSpPr>
          <p:nvPr>
            <p:ph type="title"/>
          </p:nvPr>
        </p:nvSpPr>
        <p:spPr/>
        <p:txBody>
          <a:bodyPr/>
          <a:lstStyle/>
          <a:p>
            <a:r>
              <a:rPr lang="en-US" dirty="0"/>
              <a:t>Anticoagulants</a:t>
            </a:r>
          </a:p>
        </p:txBody>
      </p:sp>
      <p:sp>
        <p:nvSpPr>
          <p:cNvPr id="3" name="Content Placeholder 2">
            <a:extLst>
              <a:ext uri="{FF2B5EF4-FFF2-40B4-BE49-F238E27FC236}">
                <a16:creationId xmlns:a16="http://schemas.microsoft.com/office/drawing/2014/main" id="{E789CF5F-A97F-495A-B834-D16DBB6CA713}"/>
              </a:ext>
            </a:extLst>
          </p:cNvPr>
          <p:cNvSpPr>
            <a:spLocks noGrp="1"/>
          </p:cNvSpPr>
          <p:nvPr>
            <p:ph idx="1"/>
          </p:nvPr>
        </p:nvSpPr>
        <p:spPr>
          <a:xfrm>
            <a:off x="304800" y="819150"/>
            <a:ext cx="8534400" cy="3733800"/>
          </a:xfrm>
        </p:spPr>
        <p:txBody>
          <a:bodyPr/>
          <a:lstStyle/>
          <a:p>
            <a:pPr>
              <a:buNone/>
            </a:pPr>
            <a:r>
              <a:rPr lang="en-US" altLang="en-US" b="1" i="1" dirty="0">
                <a:solidFill>
                  <a:schemeClr val="tx1">
                    <a:lumMod val="50000"/>
                  </a:schemeClr>
                </a:solidFill>
              </a:rPr>
              <a:t>Product/Guideline Updates:</a:t>
            </a:r>
          </a:p>
          <a:p>
            <a:pPr marL="342900" marR="0" lvl="0" indent="-342900">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American College of Cardiology/American Heart Association published a joint guideline for the management of patients with valvular heart disease (VHD)</a:t>
            </a:r>
          </a:p>
          <a:p>
            <a:pPr marL="342900" marR="0" lvl="0" indent="-342900">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Regarding pharmacologic management, the guidelines provide recommendations for prevention of rheumatic fever </a:t>
            </a:r>
          </a:p>
          <a:p>
            <a:pPr marL="342900" marR="0" lvl="0" indent="-342900">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is also guidance on anticoagulation in atrial fibrillation in patients with VHD, anticoagulation (including bridging) in patients with prosthetic valves, management of thromboembolic events that affect chronic pharmacologic treatment, and application to special populations</a:t>
            </a:r>
          </a:p>
          <a:p>
            <a:pPr marL="342900" marR="0" lvl="0" indent="-342900">
              <a:spcBef>
                <a:spcPts val="300"/>
              </a:spcBef>
              <a:spcAft>
                <a:spcPts val="3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guidance on the use of a non–vitamin K oral anticoagulant (NOAC) and vitamin K antagonist (VKA) are detailed, depending on risk scoring, infection and valve history, and several other patient-specific factors</a:t>
            </a:r>
            <a:endParaRPr lang="en-US" sz="1800" dirty="0"/>
          </a:p>
        </p:txBody>
      </p:sp>
    </p:spTree>
    <p:extLst>
      <p:ext uri="{BB962C8B-B14F-4D97-AF65-F5344CB8AC3E}">
        <p14:creationId xmlns:p14="http://schemas.microsoft.com/office/powerpoint/2010/main" val="378175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Agenda</a:t>
            </a:r>
            <a:endParaRPr lang="en-US" dirty="0"/>
          </a:p>
        </p:txBody>
      </p:sp>
      <p:sp>
        <p:nvSpPr>
          <p:cNvPr id="2" name="Content Placeholder 1">
            <a:extLst>
              <a:ext uri="{FF2B5EF4-FFF2-40B4-BE49-F238E27FC236}">
                <a16:creationId xmlns:a16="http://schemas.microsoft.com/office/drawing/2014/main" id="{B857A95F-4852-4C77-8EAE-5BB3F26BB74C}"/>
              </a:ext>
            </a:extLst>
          </p:cNvPr>
          <p:cNvSpPr>
            <a:spLocks noGrp="1"/>
          </p:cNvSpPr>
          <p:nvPr>
            <p:ph idx="10"/>
          </p:nvPr>
        </p:nvSpPr>
        <p:spPr>
          <a:xfrm>
            <a:off x="457200" y="1047750"/>
            <a:ext cx="8305800" cy="3581400"/>
          </a:xfrm>
        </p:spPr>
        <p:txBody>
          <a:bodyPr/>
          <a:lstStyle/>
          <a:p>
            <a:r>
              <a:rPr lang="en-US" dirty="0"/>
              <a:t>Applicable Laws &amp; Policies</a:t>
            </a:r>
          </a:p>
          <a:p>
            <a:r>
              <a:rPr lang="en-US" dirty="0"/>
              <a:t>Intent </a:t>
            </a:r>
          </a:p>
          <a:p>
            <a:r>
              <a:rPr lang="en-US" dirty="0"/>
              <a:t>Examples</a:t>
            </a:r>
          </a:p>
          <a:p>
            <a:r>
              <a:rPr lang="en-US" dirty="0"/>
              <a:t>Procedures</a:t>
            </a:r>
          </a:p>
          <a:p>
            <a:r>
              <a:rPr lang="en-US" dirty="0"/>
              <a:t>Questions </a:t>
            </a:r>
          </a:p>
          <a:p>
            <a:endParaRPr lang="en-US" dirty="0"/>
          </a:p>
        </p:txBody>
      </p:sp>
    </p:spTree>
    <p:extLst>
      <p:ext uri="{BB962C8B-B14F-4D97-AF65-F5344CB8AC3E}">
        <p14:creationId xmlns:p14="http://schemas.microsoft.com/office/powerpoint/2010/main" val="2449883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en-US" dirty="0"/>
              <a:t>Antimigraine Agents</a:t>
            </a:r>
            <a:r>
              <a:rPr lang="en-US" altLang="en-US"/>
              <a:t>, Other</a:t>
            </a:r>
            <a:endParaRPr lang="en-US" dirty="0"/>
          </a:p>
        </p:txBody>
      </p:sp>
      <p:sp>
        <p:nvSpPr>
          <p:cNvPr id="2" name="Subtitle 1">
            <a:extLst>
              <a:ext uri="{FF2B5EF4-FFF2-40B4-BE49-F238E27FC236}">
                <a16:creationId xmlns:a16="http://schemas.microsoft.com/office/drawing/2014/main" id="{9AF1DFDB-B4C9-46E1-83B5-D3CD0622248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0537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AA27-3091-47A3-89DD-569DDA3C9009}"/>
              </a:ext>
            </a:extLst>
          </p:cNvPr>
          <p:cNvSpPr>
            <a:spLocks noGrp="1"/>
          </p:cNvSpPr>
          <p:nvPr>
            <p:ph type="title"/>
          </p:nvPr>
        </p:nvSpPr>
        <p:spPr>
          <a:xfrm>
            <a:off x="457200" y="135639"/>
            <a:ext cx="8229600" cy="581594"/>
          </a:xfrm>
        </p:spPr>
        <p:txBody>
          <a:bodyPr/>
          <a:lstStyle/>
          <a:p>
            <a:r>
              <a:rPr lang="en-US" dirty="0"/>
              <a:t>Antimigraine Agents, Other</a:t>
            </a:r>
          </a:p>
        </p:txBody>
      </p:sp>
      <p:graphicFrame>
        <p:nvGraphicFramePr>
          <p:cNvPr id="4" name="Content Placeholder 3">
            <a:extLst>
              <a:ext uri="{FF2B5EF4-FFF2-40B4-BE49-F238E27FC236}">
                <a16:creationId xmlns:a16="http://schemas.microsoft.com/office/drawing/2014/main" id="{0EF7D227-6E76-4458-80F5-A1C1FD370C71}"/>
              </a:ext>
            </a:extLst>
          </p:cNvPr>
          <p:cNvGraphicFramePr>
            <a:graphicFrameLocks noGrp="1"/>
          </p:cNvGraphicFramePr>
          <p:nvPr>
            <p:ph idx="1"/>
            <p:extLst>
              <p:ext uri="{D42A27DB-BD31-4B8C-83A1-F6EECF244321}">
                <p14:modId xmlns:p14="http://schemas.microsoft.com/office/powerpoint/2010/main" val="1105889737"/>
              </p:ext>
            </p:extLst>
          </p:nvPr>
        </p:nvGraphicFramePr>
        <p:xfrm>
          <a:off x="381000" y="852872"/>
          <a:ext cx="8305799" cy="3627581"/>
        </p:xfrm>
        <a:graphic>
          <a:graphicData uri="http://schemas.openxmlformats.org/drawingml/2006/table">
            <a:tbl>
              <a:tblPr firstRow="1" firstCol="1" bandRow="1" bandCol="1">
                <a:tableStyleId>{5C22544A-7EE6-4342-B048-85BDC9FD1C3A}</a:tableStyleId>
              </a:tblPr>
              <a:tblGrid>
                <a:gridCol w="2062899">
                  <a:extLst>
                    <a:ext uri="{9D8B030D-6E8A-4147-A177-3AD203B41FA5}">
                      <a16:colId xmlns:a16="http://schemas.microsoft.com/office/drawing/2014/main" val="2005870539"/>
                    </a:ext>
                  </a:extLst>
                </a:gridCol>
                <a:gridCol w="1552103">
                  <a:extLst>
                    <a:ext uri="{9D8B030D-6E8A-4147-A177-3AD203B41FA5}">
                      <a16:colId xmlns:a16="http://schemas.microsoft.com/office/drawing/2014/main" val="1505466313"/>
                    </a:ext>
                  </a:extLst>
                </a:gridCol>
                <a:gridCol w="4690797">
                  <a:extLst>
                    <a:ext uri="{9D8B030D-6E8A-4147-A177-3AD203B41FA5}">
                      <a16:colId xmlns:a16="http://schemas.microsoft.com/office/drawing/2014/main" val="322500332"/>
                    </a:ext>
                  </a:extLst>
                </a:gridCol>
              </a:tblGrid>
              <a:tr h="217205">
                <a:tc>
                  <a:txBody>
                    <a:bodyPr/>
                    <a:lstStyle/>
                    <a:p>
                      <a:pPr marL="0" marR="0" algn="ctr">
                        <a:spcBef>
                          <a:spcPts val="200"/>
                        </a:spcBef>
                        <a:spcAft>
                          <a:spcPts val="200"/>
                        </a:spcAft>
                      </a:pPr>
                      <a:r>
                        <a:rPr lang="en-US" sz="1600" dirty="0">
                          <a:effectLst/>
                        </a:rPr>
                        <a:t>Drug</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effectLst/>
                        </a:rPr>
                        <a:t>Manufacturer</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effectLst/>
                        </a:rPr>
                        <a:t>Indication(s)</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048676294"/>
                  </a:ext>
                </a:extLst>
              </a:tr>
              <a:tr h="217205">
                <a:tc gridSpan="3">
                  <a:txBody>
                    <a:bodyPr/>
                    <a:lstStyle/>
                    <a:p>
                      <a:pPr marL="0" marR="0" algn="ctr">
                        <a:spcBef>
                          <a:spcPts val="200"/>
                        </a:spcBef>
                        <a:spcAft>
                          <a:spcPts val="200"/>
                        </a:spcAft>
                      </a:pPr>
                      <a:r>
                        <a:rPr lang="en-US" sz="1600" dirty="0">
                          <a:effectLst/>
                        </a:rPr>
                        <a:t>Calcitonin gene-related peptide (CGRP) antagonists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0008765"/>
                  </a:ext>
                </a:extLst>
              </a:tr>
              <a:tr h="197458">
                <a:tc>
                  <a:txBody>
                    <a:bodyPr/>
                    <a:lstStyle/>
                    <a:p>
                      <a:pPr marL="0" marR="0">
                        <a:spcBef>
                          <a:spcPts val="200"/>
                        </a:spcBef>
                        <a:spcAft>
                          <a:spcPts val="200"/>
                        </a:spcAft>
                      </a:pPr>
                      <a:r>
                        <a:rPr lang="en-US" sz="1200" u="none" dirty="0">
                          <a:effectLst/>
                        </a:rPr>
                        <a:t>eptinezumab-jjmr (</a:t>
                      </a:r>
                      <a:r>
                        <a:rPr lang="en-US" sz="1200" u="none">
                          <a:effectLst/>
                        </a:rPr>
                        <a:t>Vyepti®)</a:t>
                      </a:r>
                      <a:endParaRPr lang="en-US" sz="1200" u="none" dirty="0">
                        <a:effectLst/>
                      </a:endParaRPr>
                    </a:p>
                  </a:txBody>
                  <a:tcPr marL="27305" marR="27305" marT="0" marB="0" anchor="ctr"/>
                </a:tc>
                <a:tc>
                  <a:txBody>
                    <a:bodyPr/>
                    <a:lstStyle/>
                    <a:p>
                      <a:pPr marL="0" marR="0">
                        <a:spcBef>
                          <a:spcPts val="200"/>
                        </a:spcBef>
                        <a:spcAft>
                          <a:spcPts val="200"/>
                        </a:spcAft>
                      </a:pPr>
                      <a:r>
                        <a:rPr lang="en-US" sz="1200" dirty="0">
                          <a:effectLst/>
                        </a:rPr>
                        <a:t>Lundbeck Seattle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u="none" dirty="0">
                          <a:effectLst/>
                        </a:rPr>
                        <a:t>Preventive treatment of migraine in adults</a:t>
                      </a:r>
                      <a:endPar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540735574"/>
                  </a:ext>
                </a:extLst>
              </a:tr>
              <a:tr h="460737">
                <a:tc>
                  <a:txBody>
                    <a:bodyPr/>
                    <a:lstStyle/>
                    <a:p>
                      <a:pPr marL="0" marR="0">
                        <a:spcBef>
                          <a:spcPts val="200"/>
                        </a:spcBef>
                        <a:spcAft>
                          <a:spcPts val="200"/>
                        </a:spcAft>
                      </a:pPr>
                      <a:r>
                        <a:rPr lang="en-US" sz="1200" dirty="0">
                          <a:effectLst/>
                        </a:rPr>
                        <a:t>erenumab-aooe </a:t>
                      </a:r>
                      <a:endParaRPr lang="en-US" sz="1800" dirty="0">
                        <a:effectLst/>
                      </a:endParaRPr>
                    </a:p>
                    <a:p>
                      <a:pPr marL="0" marR="0">
                        <a:spcBef>
                          <a:spcPts val="200"/>
                        </a:spcBef>
                        <a:spcAft>
                          <a:spcPts val="200"/>
                        </a:spcAft>
                      </a:pPr>
                      <a:r>
                        <a:rPr lang="en-US" sz="1200" dirty="0">
                          <a:effectLst/>
                        </a:rPr>
                        <a:t>(Aimovig®)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Amgen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Preventive treatment of migraine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675683957"/>
                  </a:ext>
                </a:extLst>
              </a:tr>
              <a:tr h="460737">
                <a:tc>
                  <a:txBody>
                    <a:bodyPr/>
                    <a:lstStyle/>
                    <a:p>
                      <a:pPr marL="0" marR="0">
                        <a:spcBef>
                          <a:spcPts val="200"/>
                        </a:spcBef>
                        <a:spcAft>
                          <a:spcPts val="200"/>
                        </a:spcAft>
                      </a:pPr>
                      <a:r>
                        <a:rPr lang="en-US" sz="1200" dirty="0">
                          <a:effectLst/>
                        </a:rPr>
                        <a:t>fremanezumab-vfrm </a:t>
                      </a:r>
                      <a:endParaRPr lang="en-US" sz="1800" dirty="0">
                        <a:effectLst/>
                      </a:endParaRPr>
                    </a:p>
                    <a:p>
                      <a:pPr marL="0" marR="0">
                        <a:spcBef>
                          <a:spcPts val="200"/>
                        </a:spcBef>
                        <a:spcAft>
                          <a:spcPts val="200"/>
                        </a:spcAft>
                      </a:pPr>
                      <a:r>
                        <a:rPr lang="en-US" sz="1200" dirty="0">
                          <a:effectLst/>
                        </a:rPr>
                        <a:t>(Ajovy®)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Teva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Preventive treatment of migraine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326262089"/>
                  </a:ext>
                </a:extLst>
              </a:tr>
              <a:tr h="460737">
                <a:tc>
                  <a:txBody>
                    <a:bodyPr/>
                    <a:lstStyle/>
                    <a:p>
                      <a:pPr marL="0" marR="0">
                        <a:spcBef>
                          <a:spcPts val="200"/>
                        </a:spcBef>
                        <a:spcAft>
                          <a:spcPts val="200"/>
                        </a:spcAft>
                      </a:pPr>
                      <a:r>
                        <a:rPr lang="en-US" sz="1200" dirty="0">
                          <a:effectLst/>
                        </a:rPr>
                        <a:t>galcanezumab-gnlm </a:t>
                      </a:r>
                      <a:endParaRPr lang="en-US" sz="1800" dirty="0">
                        <a:effectLst/>
                      </a:endParaRPr>
                    </a:p>
                    <a:p>
                      <a:pPr marL="0" marR="0">
                        <a:spcBef>
                          <a:spcPts val="200"/>
                        </a:spcBef>
                        <a:spcAft>
                          <a:spcPts val="200"/>
                        </a:spcAft>
                      </a:pPr>
                      <a:r>
                        <a:rPr lang="en-US" sz="1200" dirty="0">
                          <a:effectLst/>
                        </a:rPr>
                        <a:t>(Emgality®)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Eli Lilly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Preventive treatment of migraine in adults</a:t>
                      </a:r>
                      <a:endParaRPr lang="en-US" sz="1800" dirty="0">
                        <a:effectLst/>
                      </a:endParaRPr>
                    </a:p>
                    <a:p>
                      <a:pPr marL="0" marR="0">
                        <a:spcBef>
                          <a:spcPts val="200"/>
                        </a:spcBef>
                        <a:spcAft>
                          <a:spcPts val="200"/>
                        </a:spcAft>
                      </a:pPr>
                      <a:r>
                        <a:rPr lang="en-US" sz="1200" dirty="0">
                          <a:effectLst/>
                        </a:rPr>
                        <a:t>Treatment of episodic cluster headache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719219671"/>
                  </a:ext>
                </a:extLst>
              </a:tr>
              <a:tr h="394918">
                <a:tc>
                  <a:txBody>
                    <a:bodyPr/>
                    <a:lstStyle/>
                    <a:p>
                      <a:pPr marL="0" marR="0">
                        <a:spcBef>
                          <a:spcPts val="200"/>
                        </a:spcBef>
                        <a:spcAft>
                          <a:spcPts val="200"/>
                        </a:spcAft>
                      </a:pPr>
                      <a:r>
                        <a:rPr lang="en-US" sz="1200" dirty="0">
                          <a:effectLst/>
                        </a:rPr>
                        <a:t>rimegepant</a:t>
                      </a:r>
                      <a:br>
                        <a:rPr lang="en-US" sz="1200" dirty="0">
                          <a:effectLst/>
                        </a:rPr>
                      </a:br>
                      <a:r>
                        <a:rPr lang="en-US" sz="1200" dirty="0">
                          <a:effectLst/>
                        </a:rPr>
                        <a:t>(Nurtec® ODT)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Biohaven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Acute treatment of migraine with or without aura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612849507"/>
                  </a:ext>
                </a:extLst>
              </a:tr>
              <a:tr h="460737">
                <a:tc>
                  <a:txBody>
                    <a:bodyPr/>
                    <a:lstStyle/>
                    <a:p>
                      <a:pPr marL="0" marR="0">
                        <a:spcBef>
                          <a:spcPts val="200"/>
                        </a:spcBef>
                        <a:spcAft>
                          <a:spcPts val="200"/>
                        </a:spcAft>
                      </a:pPr>
                      <a:r>
                        <a:rPr lang="en-US" sz="1200" dirty="0">
                          <a:effectLst/>
                        </a:rPr>
                        <a:t>ubrogepant</a:t>
                      </a:r>
                      <a:endParaRPr lang="en-US" sz="1800" dirty="0">
                        <a:effectLst/>
                      </a:endParaRPr>
                    </a:p>
                    <a:p>
                      <a:pPr marL="0" marR="0">
                        <a:spcBef>
                          <a:spcPts val="200"/>
                        </a:spcBef>
                        <a:spcAft>
                          <a:spcPts val="200"/>
                        </a:spcAft>
                      </a:pPr>
                      <a:r>
                        <a:rPr lang="en-US" sz="1200" dirty="0">
                          <a:effectLst/>
                        </a:rPr>
                        <a:t>(Ubrelvy®)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Allergan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Acute treatment of migraine with or without aura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198480223"/>
                  </a:ext>
                </a:extLst>
              </a:tr>
              <a:tr h="217205">
                <a:tc gridSpan="3">
                  <a:txBody>
                    <a:bodyPr/>
                    <a:lstStyle/>
                    <a:p>
                      <a:pPr marL="0" marR="0" algn="ctr">
                        <a:spcBef>
                          <a:spcPts val="200"/>
                        </a:spcBef>
                        <a:spcAft>
                          <a:spcPts val="200"/>
                        </a:spcAft>
                      </a:pPr>
                      <a:r>
                        <a:rPr lang="en-US" sz="1600" dirty="0">
                          <a:effectLst/>
                        </a:rPr>
                        <a:t>Serotonin (5-HT) 1F receptor agonist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3621733"/>
                  </a:ext>
                </a:extLst>
              </a:tr>
              <a:tr h="460737">
                <a:tc>
                  <a:txBody>
                    <a:bodyPr/>
                    <a:lstStyle/>
                    <a:p>
                      <a:pPr marL="0" marR="0">
                        <a:spcBef>
                          <a:spcPts val="200"/>
                        </a:spcBef>
                        <a:spcAft>
                          <a:spcPts val="200"/>
                        </a:spcAft>
                      </a:pPr>
                      <a:r>
                        <a:rPr lang="en-US" sz="1200" dirty="0">
                          <a:effectLst/>
                        </a:rPr>
                        <a:t>lasmiditan*</a:t>
                      </a:r>
                      <a:endParaRPr lang="en-US" sz="1800" dirty="0">
                        <a:effectLst/>
                      </a:endParaRPr>
                    </a:p>
                    <a:p>
                      <a:pPr marL="0" marR="0">
                        <a:spcBef>
                          <a:spcPts val="200"/>
                        </a:spcBef>
                        <a:spcAft>
                          <a:spcPts val="200"/>
                        </a:spcAft>
                      </a:pPr>
                      <a:r>
                        <a:rPr lang="en-US" sz="1200" dirty="0">
                          <a:effectLst/>
                        </a:rPr>
                        <a:t>(Reyvow®)</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Eli Lilly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200"/>
                        </a:spcBef>
                        <a:spcAft>
                          <a:spcPts val="200"/>
                        </a:spcAft>
                      </a:pPr>
                      <a:r>
                        <a:rPr lang="en-US" sz="1200" dirty="0">
                          <a:effectLst/>
                        </a:rPr>
                        <a:t>Acute treatment of migraine with or without aura in adults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448794378"/>
                  </a:ext>
                </a:extLst>
              </a:tr>
            </a:tbl>
          </a:graphicData>
        </a:graphic>
      </p:graphicFrame>
      <p:sp>
        <p:nvSpPr>
          <p:cNvPr id="5" name="Rectangle 1">
            <a:extLst>
              <a:ext uri="{FF2B5EF4-FFF2-40B4-BE49-F238E27FC236}">
                <a16:creationId xmlns:a16="http://schemas.microsoft.com/office/drawing/2014/main" id="{A4E9AD61-AA13-4546-907A-9E3CD395095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065558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0C55-441F-4454-9435-7117C2BD0DAC}"/>
              </a:ext>
            </a:extLst>
          </p:cNvPr>
          <p:cNvSpPr>
            <a:spLocks noGrp="1"/>
          </p:cNvSpPr>
          <p:nvPr>
            <p:ph type="title"/>
          </p:nvPr>
        </p:nvSpPr>
        <p:spPr/>
        <p:txBody>
          <a:bodyPr/>
          <a:lstStyle/>
          <a:p>
            <a:r>
              <a:rPr lang="en-US" dirty="0"/>
              <a:t>Antimigraine Agents, Other</a:t>
            </a:r>
          </a:p>
        </p:txBody>
      </p:sp>
      <p:sp>
        <p:nvSpPr>
          <p:cNvPr id="3" name="Content Placeholder 2">
            <a:extLst>
              <a:ext uri="{FF2B5EF4-FFF2-40B4-BE49-F238E27FC236}">
                <a16:creationId xmlns:a16="http://schemas.microsoft.com/office/drawing/2014/main" id="{185D9566-F2A4-4A79-83DC-6BA381609565}"/>
              </a:ext>
            </a:extLst>
          </p:cNvPr>
          <p:cNvSpPr>
            <a:spLocks noGrp="1"/>
          </p:cNvSpPr>
          <p:nvPr>
            <p:ph idx="1"/>
          </p:nvPr>
        </p:nvSpPr>
        <p:spPr>
          <a:xfrm>
            <a:off x="457200" y="874514"/>
            <a:ext cx="8229600" cy="3394472"/>
          </a:xfrm>
        </p:spPr>
        <p:txBody>
          <a:bodyPr/>
          <a:lstStyle/>
          <a:p>
            <a:r>
              <a:rPr lang="en-US" sz="2000" dirty="0">
                <a:solidFill>
                  <a:srgbClr val="000000"/>
                </a:solidFill>
              </a:rPr>
              <a:t>Migraines account for 10% to 20% of all headaches in adults and affect over 39 million men, women, and children in the United States</a:t>
            </a:r>
          </a:p>
          <a:p>
            <a:r>
              <a:rPr lang="en-US" sz="2000" dirty="0">
                <a:solidFill>
                  <a:srgbClr val="000000"/>
                </a:solidFill>
              </a:rPr>
              <a:t>Non-opioid analgesia with a nonsteroidal anti-inflammatory drug (NSAID), or combinations such as aspirin or acetaminophen plus caffeine, are recommended as first-line therapy for patients with mild to moderate migraine pain </a:t>
            </a:r>
          </a:p>
          <a:p>
            <a:r>
              <a:rPr lang="en-US" sz="2000" dirty="0">
                <a:solidFill>
                  <a:srgbClr val="000000"/>
                </a:solidFill>
              </a:rPr>
              <a:t>Triptans have become the drugs of choice for treating acute migraine attacks with a response rate of about 60% </a:t>
            </a:r>
          </a:p>
          <a:p>
            <a:r>
              <a:rPr lang="en-US" sz="2000" dirty="0">
                <a:solidFill>
                  <a:srgbClr val="000000"/>
                </a:solidFill>
              </a:rPr>
              <a:t>Studies suggest that 38% to 50% of migraineurs are candidates for preventive therapy</a:t>
            </a:r>
          </a:p>
          <a:p>
            <a:endParaRPr lang="en-US" sz="2000" dirty="0"/>
          </a:p>
        </p:txBody>
      </p:sp>
    </p:spTree>
    <p:extLst>
      <p:ext uri="{BB962C8B-B14F-4D97-AF65-F5344CB8AC3E}">
        <p14:creationId xmlns:p14="http://schemas.microsoft.com/office/powerpoint/2010/main" val="91340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D9A2-9C70-4F14-A7D2-21BEFEB94F3D}"/>
              </a:ext>
            </a:extLst>
          </p:cNvPr>
          <p:cNvSpPr>
            <a:spLocks noGrp="1"/>
          </p:cNvSpPr>
          <p:nvPr>
            <p:ph type="title"/>
          </p:nvPr>
        </p:nvSpPr>
        <p:spPr/>
        <p:txBody>
          <a:bodyPr/>
          <a:lstStyle/>
          <a:p>
            <a:r>
              <a:rPr lang="en-US" dirty="0"/>
              <a:t>Antimigraine Agents, Other</a:t>
            </a:r>
          </a:p>
        </p:txBody>
      </p:sp>
      <p:sp>
        <p:nvSpPr>
          <p:cNvPr id="3" name="Content Placeholder 2">
            <a:extLst>
              <a:ext uri="{FF2B5EF4-FFF2-40B4-BE49-F238E27FC236}">
                <a16:creationId xmlns:a16="http://schemas.microsoft.com/office/drawing/2014/main" id="{E1DF6E10-E641-440A-8031-1E08DCB73FA5}"/>
              </a:ext>
            </a:extLst>
          </p:cNvPr>
          <p:cNvSpPr>
            <a:spLocks noGrp="1"/>
          </p:cNvSpPr>
          <p:nvPr>
            <p:ph idx="1"/>
          </p:nvPr>
        </p:nvSpPr>
        <p:spPr>
          <a:xfrm>
            <a:off x="457200" y="874514"/>
            <a:ext cx="8229600" cy="3754636"/>
          </a:xfrm>
        </p:spPr>
        <p:txBody>
          <a:bodyPr/>
          <a:lstStyle/>
          <a:p>
            <a:r>
              <a:rPr lang="en-US" sz="2000" dirty="0">
                <a:solidFill>
                  <a:srgbClr val="000000"/>
                </a:solidFill>
              </a:rPr>
              <a:t>Cluster headache (CH) is a severe, primary headache disorder characterized by extreme pain on one side of the head and autonomic symptoms (e.g., nasal congestion, lacrimation)</a:t>
            </a:r>
          </a:p>
          <a:p>
            <a:r>
              <a:rPr lang="en-US" sz="2000" dirty="0">
                <a:solidFill>
                  <a:srgbClr val="000000"/>
                </a:solidFill>
              </a:rPr>
              <a:t>CH periods can persist for weeks to months with daily or more frequent attacks of 15 to 180 minutes in duration</a:t>
            </a:r>
          </a:p>
          <a:p>
            <a:r>
              <a:rPr lang="en-US" sz="2000" dirty="0">
                <a:solidFill>
                  <a:srgbClr val="000000"/>
                </a:solidFill>
              </a:rPr>
              <a:t>The estimated lifetime prevalence is more than one in 1,000</a:t>
            </a:r>
          </a:p>
          <a:p>
            <a:r>
              <a:rPr lang="en-US" sz="2000" dirty="0">
                <a:solidFill>
                  <a:srgbClr val="000000"/>
                </a:solidFill>
              </a:rPr>
              <a:t>CH can be either episodic or chronic in nature with episodic CH being the predominant form</a:t>
            </a:r>
          </a:p>
          <a:p>
            <a:r>
              <a:rPr lang="en-US" sz="2000" dirty="0">
                <a:solidFill>
                  <a:srgbClr val="000000"/>
                </a:solidFill>
              </a:rPr>
              <a:t>Patients with episodic CH experience periods of attack followed by periods of remission; patients with chronic CH have minimal to no periods of remission between headache attacks</a:t>
            </a:r>
          </a:p>
          <a:p>
            <a:endParaRPr lang="en-US" sz="2000" dirty="0"/>
          </a:p>
        </p:txBody>
      </p:sp>
    </p:spTree>
    <p:extLst>
      <p:ext uri="{BB962C8B-B14F-4D97-AF65-F5344CB8AC3E}">
        <p14:creationId xmlns:p14="http://schemas.microsoft.com/office/powerpoint/2010/main" val="4101257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A678-AA4A-4AC0-A599-C4F3957AD152}"/>
              </a:ext>
            </a:extLst>
          </p:cNvPr>
          <p:cNvSpPr>
            <a:spLocks noGrp="1"/>
          </p:cNvSpPr>
          <p:nvPr>
            <p:ph type="title"/>
          </p:nvPr>
        </p:nvSpPr>
        <p:spPr>
          <a:xfrm>
            <a:off x="457200" y="0"/>
            <a:ext cx="8229600" cy="857250"/>
          </a:xfrm>
        </p:spPr>
        <p:txBody>
          <a:bodyPr/>
          <a:lstStyle/>
          <a:p>
            <a:r>
              <a:rPr lang="en-US" dirty="0"/>
              <a:t>Antimigraine Agents, Other</a:t>
            </a:r>
          </a:p>
        </p:txBody>
      </p:sp>
      <p:sp>
        <p:nvSpPr>
          <p:cNvPr id="3" name="Content Placeholder 2">
            <a:extLst>
              <a:ext uri="{FF2B5EF4-FFF2-40B4-BE49-F238E27FC236}">
                <a16:creationId xmlns:a16="http://schemas.microsoft.com/office/drawing/2014/main" id="{D2F53CCC-F8E6-4EA2-BC3C-9FE834665AE6}"/>
              </a:ext>
            </a:extLst>
          </p:cNvPr>
          <p:cNvSpPr>
            <a:spLocks noGrp="1"/>
          </p:cNvSpPr>
          <p:nvPr>
            <p:ph idx="1"/>
          </p:nvPr>
        </p:nvSpPr>
        <p:spPr>
          <a:xfrm>
            <a:off x="99165" y="897959"/>
            <a:ext cx="8988989" cy="3881302"/>
          </a:xfrm>
        </p:spPr>
        <p:txBody>
          <a:bodyPr/>
          <a:lstStyle/>
          <a:p>
            <a:r>
              <a:rPr lang="en-US" sz="2000" dirty="0">
                <a:solidFill>
                  <a:srgbClr val="000000"/>
                </a:solidFill>
              </a:rPr>
              <a:t>The American Academy of Neurology (AAN) and the American Headache Society (AHS) advise that antiepileptic drugs (divalproex sodium, sodium valproate, topiramate) and beta-blockers (metoprolol, propranolol, timolol) are established as </a:t>
            </a:r>
            <a:r>
              <a:rPr lang="en-US" sz="2000" i="1" dirty="0">
                <a:solidFill>
                  <a:srgbClr val="000000"/>
                </a:solidFill>
              </a:rPr>
              <a:t>effective</a:t>
            </a:r>
            <a:r>
              <a:rPr lang="en-US" sz="2000" dirty="0">
                <a:solidFill>
                  <a:srgbClr val="000000"/>
                </a:solidFill>
              </a:rPr>
              <a:t> in migraine prevention (Level A)</a:t>
            </a:r>
          </a:p>
          <a:p>
            <a:r>
              <a:rPr lang="en-US" sz="2000" dirty="0">
                <a:solidFill>
                  <a:srgbClr val="000000"/>
                </a:solidFill>
              </a:rPr>
              <a:t>Antidepressants (amitriptyline, venlafaxine) and beta-blockers (atenolol, nadolol) are </a:t>
            </a:r>
            <a:r>
              <a:rPr lang="en-US" sz="2000" i="1" dirty="0">
                <a:solidFill>
                  <a:srgbClr val="000000"/>
                </a:solidFill>
              </a:rPr>
              <a:t>probably effective </a:t>
            </a:r>
            <a:r>
              <a:rPr lang="en-US" sz="2000" dirty="0">
                <a:solidFill>
                  <a:srgbClr val="000000"/>
                </a:solidFill>
              </a:rPr>
              <a:t>in migraine prevention (Level B)</a:t>
            </a:r>
          </a:p>
          <a:p>
            <a:r>
              <a:rPr lang="en-US" sz="2000" dirty="0">
                <a:solidFill>
                  <a:srgbClr val="000000"/>
                </a:solidFill>
              </a:rPr>
              <a:t>In 2018, the FDA approved three calcitonin gene-related peptide (CGRP) inhibitors: erenumab-aooe (Aimovig), fremanezumab-vfrm (Ajovy), and galcanezumab-gnlm (Emgality), for preventative treatment of migraines in adults</a:t>
            </a:r>
          </a:p>
          <a:p>
            <a:r>
              <a:rPr lang="en-US" sz="2000" dirty="0">
                <a:solidFill>
                  <a:srgbClr val="000000"/>
                </a:solidFill>
              </a:rPr>
              <a:t>Since December 2019, the FDA has approved 3 additional CGRP inhibitors: eptinezumab-jjmr (Vyepti), rimegepant (Nurtec ODT), and ubrogepant (Ubrelvy), as well as the  </a:t>
            </a:r>
            <a:r>
              <a:rPr lang="en-US" sz="2000" dirty="0">
                <a:effectLst/>
              </a:rPr>
              <a:t>5-HT 1F receptor agonist lasmiditan (Reyvow)</a:t>
            </a:r>
            <a:endParaRPr lang="en-US" sz="2000" dirty="0">
              <a:solidFill>
                <a:srgbClr val="000000"/>
              </a:solidFill>
            </a:endParaRPr>
          </a:p>
          <a:p>
            <a:endParaRPr lang="en-US" sz="2000" dirty="0"/>
          </a:p>
        </p:txBody>
      </p:sp>
    </p:spTree>
    <p:extLst>
      <p:ext uri="{BB962C8B-B14F-4D97-AF65-F5344CB8AC3E}">
        <p14:creationId xmlns:p14="http://schemas.microsoft.com/office/powerpoint/2010/main" val="3707975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8B9C-DDD4-4A7B-9762-42E1B1652979}"/>
              </a:ext>
            </a:extLst>
          </p:cNvPr>
          <p:cNvSpPr>
            <a:spLocks noGrp="1"/>
          </p:cNvSpPr>
          <p:nvPr>
            <p:ph type="title"/>
          </p:nvPr>
        </p:nvSpPr>
        <p:spPr/>
        <p:txBody>
          <a:bodyPr/>
          <a:lstStyle/>
          <a:p>
            <a:r>
              <a:rPr lang="en-US" dirty="0"/>
              <a:t>Antimigraine Agents, Other</a:t>
            </a:r>
          </a:p>
        </p:txBody>
      </p:sp>
      <p:sp>
        <p:nvSpPr>
          <p:cNvPr id="3" name="Content Placeholder 2">
            <a:extLst>
              <a:ext uri="{FF2B5EF4-FFF2-40B4-BE49-F238E27FC236}">
                <a16:creationId xmlns:a16="http://schemas.microsoft.com/office/drawing/2014/main" id="{11863446-3373-4046-B083-BE4A1D34544A}"/>
              </a:ext>
            </a:extLst>
          </p:cNvPr>
          <p:cNvSpPr>
            <a:spLocks noGrp="1"/>
          </p:cNvSpPr>
          <p:nvPr>
            <p:ph idx="1"/>
          </p:nvPr>
        </p:nvSpPr>
        <p:spPr>
          <a:xfrm>
            <a:off x="457200" y="742950"/>
            <a:ext cx="8229600" cy="3962400"/>
          </a:xfrm>
        </p:spPr>
        <p:txBody>
          <a:bodyPr/>
          <a:lstStyle/>
          <a:p>
            <a:pPr marL="400050"/>
            <a:r>
              <a:rPr lang="en-US" sz="2000" dirty="0">
                <a:solidFill>
                  <a:srgbClr val="000000"/>
                </a:solidFill>
              </a:rPr>
              <a:t>The AHS recommends initiating CGRP inhibitors for migraine prophylaxis in patients ≥ 18 years of age with the following:</a:t>
            </a:r>
          </a:p>
          <a:p>
            <a:pPr lvl="1">
              <a:buFont typeface="Wingdings" panose="05000000000000000000" pitchFamily="2" charset="2"/>
              <a:buChar char="Ø"/>
            </a:pPr>
            <a:r>
              <a:rPr lang="en-US" sz="2000" dirty="0">
                <a:solidFill>
                  <a:srgbClr val="000000"/>
                </a:solidFill>
              </a:rPr>
              <a:t>Diagnosis of migraine (with or without aura) experiencing 4 to 7 monthly headache days with moderate disability and inability to tolerate or inadequate response to a 6-week trial of at least 2 oral prophylactic agents </a:t>
            </a:r>
          </a:p>
          <a:p>
            <a:pPr lvl="1">
              <a:buFont typeface="Wingdings" panose="05000000000000000000" pitchFamily="2" charset="2"/>
              <a:buChar char="Ø"/>
            </a:pPr>
            <a:r>
              <a:rPr lang="en-US" sz="2000" dirty="0">
                <a:solidFill>
                  <a:srgbClr val="000000"/>
                </a:solidFill>
              </a:rPr>
              <a:t>Diagnosis of migraine (with or without aura) experiencing 8 to 14 monthly headache days and inability to tolerate or inadequate response to a 6-week trial of at least 2 oral prophylactic agents</a:t>
            </a:r>
          </a:p>
          <a:p>
            <a:pPr lvl="1">
              <a:buFont typeface="Wingdings" panose="05000000000000000000" pitchFamily="2" charset="2"/>
              <a:buChar char="Ø"/>
            </a:pPr>
            <a:r>
              <a:rPr lang="en-US" sz="2000" dirty="0">
                <a:solidFill>
                  <a:srgbClr val="000000"/>
                </a:solidFill>
              </a:rPr>
              <a:t>Diagnosis of chronic migraine and either inability to tolerate or inadequate response to a 6-week trial of at least 2 oral prophylactic agents or at least 6 months of onabotulinumtoxinA treatment</a:t>
            </a:r>
          </a:p>
          <a:p>
            <a:endParaRPr lang="en-US" dirty="0"/>
          </a:p>
        </p:txBody>
      </p:sp>
    </p:spTree>
    <p:extLst>
      <p:ext uri="{BB962C8B-B14F-4D97-AF65-F5344CB8AC3E}">
        <p14:creationId xmlns:p14="http://schemas.microsoft.com/office/powerpoint/2010/main" val="1813033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557A-0FE0-4C64-8D8E-0A6E3E83E408}"/>
              </a:ext>
            </a:extLst>
          </p:cNvPr>
          <p:cNvSpPr>
            <a:spLocks noGrp="1"/>
          </p:cNvSpPr>
          <p:nvPr>
            <p:ph type="title"/>
          </p:nvPr>
        </p:nvSpPr>
        <p:spPr/>
        <p:txBody>
          <a:bodyPr/>
          <a:lstStyle/>
          <a:p>
            <a:r>
              <a:rPr lang="en-US" dirty="0"/>
              <a:t>Antimigraine Agents, Other</a:t>
            </a:r>
          </a:p>
        </p:txBody>
      </p:sp>
      <p:sp>
        <p:nvSpPr>
          <p:cNvPr id="3" name="Content Placeholder 2">
            <a:extLst>
              <a:ext uri="{FF2B5EF4-FFF2-40B4-BE49-F238E27FC236}">
                <a16:creationId xmlns:a16="http://schemas.microsoft.com/office/drawing/2014/main" id="{19728516-D51C-440B-9DF7-E36C0307C746}"/>
              </a:ext>
            </a:extLst>
          </p:cNvPr>
          <p:cNvSpPr>
            <a:spLocks noGrp="1"/>
          </p:cNvSpPr>
          <p:nvPr>
            <p:ph idx="1"/>
          </p:nvPr>
        </p:nvSpPr>
        <p:spPr/>
        <p:txBody>
          <a:bodyPr/>
          <a:lstStyle/>
          <a:p>
            <a:pPr marL="400050"/>
            <a:r>
              <a:rPr lang="en-US" sz="2000" dirty="0">
                <a:solidFill>
                  <a:srgbClr val="000000"/>
                </a:solidFill>
              </a:rPr>
              <a:t>The AHS recommends the following for the treatment of Cluster Headaches:</a:t>
            </a:r>
          </a:p>
          <a:p>
            <a:pPr lvl="1">
              <a:buFont typeface="Wingdings" panose="05000000000000000000" pitchFamily="2" charset="2"/>
              <a:buChar char="Ø"/>
            </a:pPr>
            <a:r>
              <a:rPr lang="en-US" sz="2000" dirty="0">
                <a:solidFill>
                  <a:srgbClr val="000000"/>
                </a:solidFill>
              </a:rPr>
              <a:t>Subcutaneous sumatriptan (SC), zolmitriptan nasal spray, and 100% oxygen for the acute treatment of episodic or chronic CH</a:t>
            </a:r>
          </a:p>
          <a:p>
            <a:pPr lvl="1">
              <a:buFont typeface="Wingdings" panose="05000000000000000000" pitchFamily="2" charset="2"/>
              <a:buChar char="Ø"/>
            </a:pPr>
            <a:r>
              <a:rPr lang="en-US" sz="2000" dirty="0">
                <a:solidFill>
                  <a:srgbClr val="000000"/>
                </a:solidFill>
              </a:rPr>
              <a:t>Therapies considered probably effective for episodic and chronic CH include sumatriptan nasal spray and oral zolmitriptan</a:t>
            </a:r>
          </a:p>
          <a:p>
            <a:pPr lvl="1">
              <a:buFont typeface="Wingdings" panose="05000000000000000000" pitchFamily="2" charset="2"/>
              <a:buChar char="Ø"/>
            </a:pPr>
            <a:r>
              <a:rPr lang="en-US" sz="2000" dirty="0">
                <a:solidFill>
                  <a:srgbClr val="000000"/>
                </a:solidFill>
              </a:rPr>
              <a:t>Galcanezumab-gnlm (Emgality) is the first FDA-approved treatment for episodic CH that decreases the frequency of acute attacks and was not available at the time of the AHS guideline development</a:t>
            </a:r>
          </a:p>
          <a:p>
            <a:endParaRPr lang="en-US" dirty="0"/>
          </a:p>
        </p:txBody>
      </p:sp>
    </p:spTree>
    <p:extLst>
      <p:ext uri="{BB962C8B-B14F-4D97-AF65-F5344CB8AC3E}">
        <p14:creationId xmlns:p14="http://schemas.microsoft.com/office/powerpoint/2010/main" val="1218938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4E6E-E423-4E56-97B3-7FB48E3B04B7}"/>
              </a:ext>
            </a:extLst>
          </p:cNvPr>
          <p:cNvSpPr>
            <a:spLocks noGrp="1"/>
          </p:cNvSpPr>
          <p:nvPr>
            <p:ph type="title"/>
          </p:nvPr>
        </p:nvSpPr>
        <p:spPr/>
        <p:txBody>
          <a:bodyPr/>
          <a:lstStyle/>
          <a:p>
            <a:r>
              <a:rPr lang="en-US" dirty="0"/>
              <a:t>Antimigraine Agents, Other</a:t>
            </a:r>
          </a:p>
        </p:txBody>
      </p:sp>
      <p:sp>
        <p:nvSpPr>
          <p:cNvPr id="3" name="Content Placeholder 2">
            <a:extLst>
              <a:ext uri="{FF2B5EF4-FFF2-40B4-BE49-F238E27FC236}">
                <a16:creationId xmlns:a16="http://schemas.microsoft.com/office/drawing/2014/main" id="{7CE0396D-B6A6-4537-98E6-6CFA6CE14AD9}"/>
              </a:ext>
            </a:extLst>
          </p:cNvPr>
          <p:cNvSpPr>
            <a:spLocks noGrp="1"/>
          </p:cNvSpPr>
          <p:nvPr>
            <p:ph idx="1"/>
          </p:nvPr>
        </p:nvSpPr>
        <p:spPr/>
        <p:txBody>
          <a:bodyPr/>
          <a:lstStyle/>
          <a:p>
            <a:pPr>
              <a:buNone/>
            </a:pPr>
            <a:r>
              <a:rPr lang="en-US" altLang="en-US" sz="2400" b="1" i="1" dirty="0">
                <a:solidFill>
                  <a:schemeClr val="tx1">
                    <a:lumMod val="50000"/>
                  </a:schemeClr>
                </a:solidFill>
              </a:rPr>
              <a:t>Product/Guideline Updates:</a:t>
            </a:r>
          </a:p>
          <a:p>
            <a:pPr marL="342900" marR="0" lvl="0" indent="-342900" fontAlgn="base">
              <a:lnSpc>
                <a:spcPct val="120000"/>
              </a:lnSpc>
              <a:spcBef>
                <a:spcPts val="300"/>
              </a:spcBef>
              <a:spcAft>
                <a:spcPts val="300"/>
              </a:spcAft>
              <a:buClr>
                <a:srgbClr val="000000"/>
              </a:buClr>
              <a:buFont typeface="Symbol" panose="05050102010706020507" pitchFamily="18" charset="2"/>
              <a:buChar char=""/>
            </a:pPr>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rPr>
              <a:t>The DEA designated Reyvow (lasmiditan) as a Scheduled V controlled substance</a:t>
            </a:r>
            <a:endParaRPr lang="en-US" sz="1800" u="none" strike="noStrike" kern="0" spc="0" dirty="0">
              <a:ln>
                <a:noFill/>
              </a:ln>
              <a:effectLst>
                <a:outerShdw sx="0" sy="0">
                  <a:srgbClr val="000000"/>
                </a:outerShdw>
              </a:effectLst>
              <a:latin typeface="Century" panose="020406040505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94245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Antipsychotics</a:t>
            </a:r>
          </a:p>
        </p:txBody>
      </p:sp>
      <p:sp>
        <p:nvSpPr>
          <p:cNvPr id="3" name="Subtitle 2">
            <a:extLst>
              <a:ext uri="{FF2B5EF4-FFF2-40B4-BE49-F238E27FC236}">
                <a16:creationId xmlns:a16="http://schemas.microsoft.com/office/drawing/2014/main" id="{363B9511-3639-41FF-8FE1-DF9B11CF337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68083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2EB8-16F7-45B8-91EF-5FEEEDA1D502}"/>
              </a:ext>
            </a:extLst>
          </p:cNvPr>
          <p:cNvSpPr>
            <a:spLocks noGrp="1"/>
          </p:cNvSpPr>
          <p:nvPr>
            <p:ph type="title"/>
          </p:nvPr>
        </p:nvSpPr>
        <p:spPr/>
        <p:txBody>
          <a:bodyPr/>
          <a:lstStyle/>
          <a:p>
            <a:r>
              <a:rPr lang="en-US" dirty="0"/>
              <a:t>Antipsychotics</a:t>
            </a:r>
          </a:p>
        </p:txBody>
      </p:sp>
      <p:sp>
        <p:nvSpPr>
          <p:cNvPr id="3" name="Content Placeholder 2">
            <a:extLst>
              <a:ext uri="{FF2B5EF4-FFF2-40B4-BE49-F238E27FC236}">
                <a16:creationId xmlns:a16="http://schemas.microsoft.com/office/drawing/2014/main" id="{1D92B4A0-602D-42F7-A704-A3C741DCBBDE}"/>
              </a:ext>
            </a:extLst>
          </p:cNvPr>
          <p:cNvSpPr>
            <a:spLocks noGrp="1"/>
          </p:cNvSpPr>
          <p:nvPr>
            <p:ph idx="1"/>
          </p:nvPr>
        </p:nvSpPr>
        <p:spPr/>
        <p:txBody>
          <a:bodyPr/>
          <a:lstStyle/>
          <a:p>
            <a:pPr>
              <a:buNone/>
            </a:pPr>
            <a:r>
              <a:rPr lang="en-US" altLang="en-US" sz="2400" b="1" i="1" dirty="0">
                <a:solidFill>
                  <a:schemeClr val="tx1">
                    <a:lumMod val="50000"/>
                  </a:schemeClr>
                </a:solidFill>
              </a:rPr>
              <a:t>Class Overview - Product indications include:</a:t>
            </a:r>
          </a:p>
          <a:p>
            <a:r>
              <a:rPr lang="en-US" sz="2400" dirty="0">
                <a:solidFill>
                  <a:schemeClr val="tx1">
                    <a:lumMod val="50000"/>
                  </a:schemeClr>
                </a:solidFill>
              </a:rPr>
              <a:t>Schizophrenia, bipolar disorder, major depressive order, schizoaffective disorder, irritability associated with autism, Tourette’s disorder, Parkinson's disease psychosis</a:t>
            </a:r>
          </a:p>
          <a:p>
            <a:endParaRPr lang="en-US" dirty="0"/>
          </a:p>
        </p:txBody>
      </p:sp>
    </p:spTree>
    <p:extLst>
      <p:ext uri="{BB962C8B-B14F-4D97-AF65-F5344CB8AC3E}">
        <p14:creationId xmlns:p14="http://schemas.microsoft.com/office/powerpoint/2010/main" val="195904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Order 2018-06</a:t>
            </a:r>
          </a:p>
        </p:txBody>
      </p:sp>
      <p:sp>
        <p:nvSpPr>
          <p:cNvPr id="6" name="Content Placeholder 5"/>
          <p:cNvSpPr>
            <a:spLocks noGrp="1"/>
          </p:cNvSpPr>
          <p:nvPr>
            <p:ph idx="1"/>
          </p:nvPr>
        </p:nvSpPr>
        <p:spPr/>
        <p:txBody>
          <a:bodyPr/>
          <a:lstStyle/>
          <a:p>
            <a:pPr marL="0" indent="0">
              <a:buNone/>
            </a:pPr>
            <a:r>
              <a:rPr lang="en-US" sz="2000" dirty="0"/>
              <a:t>1.) The Arizona Health Care Cost Containment System (AHCCCS) shall annually provide mandatory conflict of interest training to all members of the Pharmacy and Therapeutics Committee.</a:t>
            </a:r>
          </a:p>
        </p:txBody>
      </p:sp>
    </p:spTree>
    <p:extLst>
      <p:ext uri="{BB962C8B-B14F-4D97-AF65-F5344CB8AC3E}">
        <p14:creationId xmlns:p14="http://schemas.microsoft.com/office/powerpoint/2010/main" val="644197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FBE9-F0C8-46FC-92E4-2BB63E8EE1DA}"/>
              </a:ext>
            </a:extLst>
          </p:cNvPr>
          <p:cNvSpPr>
            <a:spLocks noGrp="1"/>
          </p:cNvSpPr>
          <p:nvPr>
            <p:ph type="title"/>
          </p:nvPr>
        </p:nvSpPr>
        <p:spPr/>
        <p:txBody>
          <a:bodyPr/>
          <a:lstStyle/>
          <a:p>
            <a:r>
              <a:rPr lang="en-US" dirty="0"/>
              <a:t>Antipsychotics</a:t>
            </a:r>
          </a:p>
        </p:txBody>
      </p:sp>
      <p:sp>
        <p:nvSpPr>
          <p:cNvPr id="3" name="Content Placeholder 2">
            <a:extLst>
              <a:ext uri="{FF2B5EF4-FFF2-40B4-BE49-F238E27FC236}">
                <a16:creationId xmlns:a16="http://schemas.microsoft.com/office/drawing/2014/main" id="{FC6A4B50-5EBA-49ED-965D-DEE872640A52}"/>
              </a:ext>
            </a:extLst>
          </p:cNvPr>
          <p:cNvSpPr>
            <a:spLocks noGrp="1"/>
          </p:cNvSpPr>
          <p:nvPr>
            <p:ph idx="1"/>
          </p:nvPr>
        </p:nvSpPr>
        <p:spPr>
          <a:xfrm>
            <a:off x="152400" y="992888"/>
            <a:ext cx="8839200" cy="3636261"/>
          </a:xfrm>
        </p:spPr>
        <p:txBody>
          <a:bodyPr/>
          <a:lstStyle/>
          <a:p>
            <a:pPr>
              <a:buNone/>
            </a:pPr>
            <a:r>
              <a:rPr lang="en-US" altLang="en-US" sz="1800" b="1" i="1" dirty="0">
                <a:solidFill>
                  <a:schemeClr val="tx1">
                    <a:lumMod val="50000"/>
                  </a:schemeClr>
                </a:solidFill>
              </a:rPr>
              <a:t>Class Summary:</a:t>
            </a:r>
            <a:endParaRPr lang="en-US" sz="1800" b="1" i="1" dirty="0">
              <a:solidFill>
                <a:schemeClr val="tx1">
                  <a:lumMod val="50000"/>
                </a:schemeClr>
              </a:solidFill>
            </a:endParaRPr>
          </a:p>
          <a:p>
            <a:r>
              <a:rPr lang="en-US" sz="1800" dirty="0">
                <a:solidFill>
                  <a:schemeClr val="tx1">
                    <a:lumMod val="50000"/>
                  </a:schemeClr>
                </a:solidFill>
              </a:rPr>
              <a:t>Inconclusive evidence remains regarding the overall effectiveness of second generation antipsychotics compared to first generation agents in terms of primary outcomes as seen in changes in rating scale scores, particularly when considering the length of many clinical studies</a:t>
            </a:r>
          </a:p>
          <a:p>
            <a:r>
              <a:rPr lang="en-US" sz="1800" dirty="0">
                <a:solidFill>
                  <a:schemeClr val="tx1">
                    <a:lumMod val="50000"/>
                  </a:schemeClr>
                </a:solidFill>
              </a:rPr>
              <a:t>However, second generation antipsychotics are associated with less extrapyramidal symptoms (EPS) than first generation antipsychotics</a:t>
            </a:r>
          </a:p>
          <a:p>
            <a:r>
              <a:rPr lang="en-US" sz="1800" dirty="0">
                <a:solidFill>
                  <a:schemeClr val="tx1">
                    <a:lumMod val="50000"/>
                  </a:schemeClr>
                </a:solidFill>
              </a:rPr>
              <a:t>The question of long-term adverse events with second generation antipsychotic use remains unresolved, particularly related to metabolic disorders</a:t>
            </a:r>
          </a:p>
          <a:p>
            <a:r>
              <a:rPr lang="en-US" sz="1800" dirty="0">
                <a:solidFill>
                  <a:schemeClr val="tx1">
                    <a:lumMod val="50000"/>
                  </a:schemeClr>
                </a:solidFill>
              </a:rPr>
              <a:t>Second generation antipsychotics have largely replaced first generation antipsychotics in the treatment of psychotic disorders, but the long-term effectiveness and adverse event profiles of these products have not been shown to be definitively better</a:t>
            </a:r>
          </a:p>
          <a:p>
            <a:endParaRPr lang="en-US" sz="1900" dirty="0"/>
          </a:p>
        </p:txBody>
      </p:sp>
    </p:spTree>
    <p:extLst>
      <p:ext uri="{BB962C8B-B14F-4D97-AF65-F5344CB8AC3E}">
        <p14:creationId xmlns:p14="http://schemas.microsoft.com/office/powerpoint/2010/main" val="2676852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BDC-D3D3-47BB-AE04-D610A93A9A99}"/>
              </a:ext>
            </a:extLst>
          </p:cNvPr>
          <p:cNvSpPr>
            <a:spLocks noGrp="1"/>
          </p:cNvSpPr>
          <p:nvPr>
            <p:ph type="title"/>
          </p:nvPr>
        </p:nvSpPr>
        <p:spPr>
          <a:xfrm>
            <a:off x="431800" y="133350"/>
            <a:ext cx="8229600" cy="857250"/>
          </a:xfrm>
        </p:spPr>
        <p:txBody>
          <a:bodyPr/>
          <a:lstStyle/>
          <a:p>
            <a:r>
              <a:rPr lang="en-US" dirty="0"/>
              <a:t>Antipsychotics</a:t>
            </a:r>
          </a:p>
        </p:txBody>
      </p:sp>
      <p:sp>
        <p:nvSpPr>
          <p:cNvPr id="3" name="Content Placeholder 2">
            <a:extLst>
              <a:ext uri="{FF2B5EF4-FFF2-40B4-BE49-F238E27FC236}">
                <a16:creationId xmlns:a16="http://schemas.microsoft.com/office/drawing/2014/main" id="{2A48961C-FAA5-47C6-AE2B-36C9D35FBDC4}"/>
              </a:ext>
            </a:extLst>
          </p:cNvPr>
          <p:cNvSpPr>
            <a:spLocks noGrp="1"/>
          </p:cNvSpPr>
          <p:nvPr>
            <p:ph idx="1"/>
          </p:nvPr>
        </p:nvSpPr>
        <p:spPr>
          <a:xfrm>
            <a:off x="228600" y="990600"/>
            <a:ext cx="8839200" cy="3638550"/>
          </a:xfrm>
        </p:spPr>
        <p:txBody>
          <a:bodyPr/>
          <a:lstStyle/>
          <a:p>
            <a:pPr>
              <a:buNone/>
            </a:pPr>
            <a:r>
              <a:rPr lang="en-US" altLang="en-US" sz="1900" b="1" i="1" dirty="0">
                <a:solidFill>
                  <a:schemeClr val="tx1">
                    <a:lumMod val="50000"/>
                  </a:schemeClr>
                </a:solidFill>
              </a:rPr>
              <a:t>Class Summary:</a:t>
            </a:r>
            <a:endParaRPr lang="en-US" sz="1900" b="1" i="1" dirty="0">
              <a:solidFill>
                <a:schemeClr val="tx1">
                  <a:lumMod val="50000"/>
                </a:schemeClr>
              </a:solidFill>
            </a:endParaRPr>
          </a:p>
          <a:p>
            <a:r>
              <a:rPr lang="en-US" sz="1900" dirty="0">
                <a:solidFill>
                  <a:schemeClr val="tx1">
                    <a:lumMod val="50000"/>
                  </a:schemeClr>
                </a:solidFill>
              </a:rPr>
              <a:t>Inconclusive data exists to indicate which second generation antipsychotic agent to use first</a:t>
            </a:r>
          </a:p>
          <a:p>
            <a:r>
              <a:rPr lang="en-US" sz="1900" dirty="0">
                <a:solidFill>
                  <a:schemeClr val="tx1">
                    <a:lumMod val="50000"/>
                  </a:schemeClr>
                </a:solidFill>
              </a:rPr>
              <a:t>Clozapine is used for patients with treatment-resistant schizophrenia and in patients with recurrent suicidal behavior at high risk of suicide</a:t>
            </a:r>
          </a:p>
          <a:p>
            <a:r>
              <a:rPr lang="en-US" sz="1900" dirty="0">
                <a:solidFill>
                  <a:schemeClr val="tx1">
                    <a:lumMod val="50000"/>
                  </a:schemeClr>
                </a:solidFill>
              </a:rPr>
              <a:t>Clozapine is reserved for refractory patients due to reports of severe neutropenia and seizures occurring, patients taking it must have regular white blood cell and absolute neutrophil counts closely monitored</a:t>
            </a:r>
          </a:p>
          <a:p>
            <a:r>
              <a:rPr lang="en-US" sz="1900" dirty="0">
                <a:solidFill>
                  <a:schemeClr val="tx1">
                    <a:lumMod val="50000"/>
                  </a:schemeClr>
                </a:solidFill>
              </a:rPr>
              <a:t>Various guidelines exist to help in choosing the best individualized treatment for schizophrenia, bipolar disorder, or major depressive disorder</a:t>
            </a:r>
          </a:p>
          <a:p>
            <a:r>
              <a:rPr lang="en-US" sz="1900" dirty="0">
                <a:solidFill>
                  <a:schemeClr val="tx1">
                    <a:lumMod val="50000"/>
                  </a:schemeClr>
                </a:solidFill>
              </a:rPr>
              <a:t>Relative occurrences of adverse events may also be considered in product selection </a:t>
            </a:r>
          </a:p>
          <a:p>
            <a:endParaRPr lang="en-US" sz="1900" dirty="0"/>
          </a:p>
        </p:txBody>
      </p:sp>
    </p:spTree>
    <p:extLst>
      <p:ext uri="{BB962C8B-B14F-4D97-AF65-F5344CB8AC3E}">
        <p14:creationId xmlns:p14="http://schemas.microsoft.com/office/powerpoint/2010/main" val="482904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Antipsychotics</a:t>
            </a:r>
            <a:br>
              <a:rPr lang="en-US" dirty="0"/>
            </a:br>
            <a:r>
              <a:rPr lang="en-US" i="1" dirty="0">
                <a:uFillTx/>
              </a:rPr>
              <a:t>Second Generation Oral</a:t>
            </a:r>
            <a:endParaRPr lang="en-US" dirty="0"/>
          </a:p>
        </p:txBody>
      </p:sp>
      <p:sp>
        <p:nvSpPr>
          <p:cNvPr id="3" name="Subtitle 2">
            <a:extLst>
              <a:ext uri="{FF2B5EF4-FFF2-40B4-BE49-F238E27FC236}">
                <a16:creationId xmlns:a16="http://schemas.microsoft.com/office/drawing/2014/main" id="{B6C6600C-B797-4383-9D00-F86DF6699D5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3854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A9E2-A156-4D1D-8A60-3E1C2686F86A}"/>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74C254D-E91D-4748-BDBC-C62DC353D9F3}"/>
              </a:ext>
            </a:extLst>
          </p:cNvPr>
          <p:cNvGraphicFramePr>
            <a:graphicFrameLocks noGrp="1"/>
          </p:cNvGraphicFramePr>
          <p:nvPr>
            <p:ph idx="1"/>
            <p:extLst>
              <p:ext uri="{D42A27DB-BD31-4B8C-83A1-F6EECF244321}">
                <p14:modId xmlns:p14="http://schemas.microsoft.com/office/powerpoint/2010/main" val="1241092568"/>
              </p:ext>
            </p:extLst>
          </p:nvPr>
        </p:nvGraphicFramePr>
        <p:xfrm>
          <a:off x="152401" y="755171"/>
          <a:ext cx="8762997" cy="3798242"/>
        </p:xfrm>
        <a:graphic>
          <a:graphicData uri="http://schemas.openxmlformats.org/drawingml/2006/table">
            <a:tbl>
              <a:tblPr firstRow="1" bandRow="1">
                <a:tableStyleId>{5C22544A-7EE6-4342-B048-85BDC9FD1C3A}</a:tableStyleId>
              </a:tblPr>
              <a:tblGrid>
                <a:gridCol w="1236065">
                  <a:extLst>
                    <a:ext uri="{9D8B030D-6E8A-4147-A177-3AD203B41FA5}">
                      <a16:colId xmlns:a16="http://schemas.microsoft.com/office/drawing/2014/main" val="20000"/>
                    </a:ext>
                  </a:extLst>
                </a:gridCol>
                <a:gridCol w="1075276">
                  <a:extLst>
                    <a:ext uri="{9D8B030D-6E8A-4147-A177-3AD203B41FA5}">
                      <a16:colId xmlns:a16="http://schemas.microsoft.com/office/drawing/2014/main" val="20001"/>
                    </a:ext>
                  </a:extLst>
                </a:gridCol>
                <a:gridCol w="1075276">
                  <a:extLst>
                    <a:ext uri="{9D8B030D-6E8A-4147-A177-3AD203B41FA5}">
                      <a16:colId xmlns:a16="http://schemas.microsoft.com/office/drawing/2014/main" val="20002"/>
                    </a:ext>
                  </a:extLst>
                </a:gridCol>
                <a:gridCol w="1075276">
                  <a:extLst>
                    <a:ext uri="{9D8B030D-6E8A-4147-A177-3AD203B41FA5}">
                      <a16:colId xmlns:a16="http://schemas.microsoft.com/office/drawing/2014/main" val="20003"/>
                    </a:ext>
                  </a:extLst>
                </a:gridCol>
                <a:gridCol w="1075276">
                  <a:extLst>
                    <a:ext uri="{9D8B030D-6E8A-4147-A177-3AD203B41FA5}">
                      <a16:colId xmlns:a16="http://schemas.microsoft.com/office/drawing/2014/main" val="20004"/>
                    </a:ext>
                  </a:extLst>
                </a:gridCol>
                <a:gridCol w="1075276">
                  <a:extLst>
                    <a:ext uri="{9D8B030D-6E8A-4147-A177-3AD203B41FA5}">
                      <a16:colId xmlns:a16="http://schemas.microsoft.com/office/drawing/2014/main" val="20005"/>
                    </a:ext>
                  </a:extLst>
                </a:gridCol>
                <a:gridCol w="1075276">
                  <a:extLst>
                    <a:ext uri="{9D8B030D-6E8A-4147-A177-3AD203B41FA5}">
                      <a16:colId xmlns:a16="http://schemas.microsoft.com/office/drawing/2014/main" val="20006"/>
                    </a:ext>
                  </a:extLst>
                </a:gridCol>
                <a:gridCol w="1075276">
                  <a:extLst>
                    <a:ext uri="{9D8B030D-6E8A-4147-A177-3AD203B41FA5}">
                      <a16:colId xmlns:a16="http://schemas.microsoft.com/office/drawing/2014/main" val="20007"/>
                    </a:ext>
                  </a:extLst>
                </a:gridCol>
              </a:tblGrid>
              <a:tr h="140179">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9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4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39716">
                <a:tc gridSpan="8">
                  <a:txBody>
                    <a:bodyPr/>
                    <a:lstStyle/>
                    <a:p>
                      <a:pPr marL="0" marR="0" algn="ctr">
                        <a:spcBef>
                          <a:spcPts val="200"/>
                        </a:spcBef>
                        <a:spcAft>
                          <a:spcPts val="200"/>
                        </a:spcAft>
                      </a:pPr>
                      <a:r>
                        <a:rPr lang="en-US" sz="9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13544">
                <a:tc>
                  <a:txBody>
                    <a:bodyPr/>
                    <a:lstStyle/>
                    <a:p>
                      <a:pPr marL="0" marR="0">
                        <a:spcBef>
                          <a:spcPts val="200"/>
                        </a:spcBef>
                        <a:spcAft>
                          <a:spcPts val="200"/>
                        </a:spcAft>
                      </a:pPr>
                      <a:r>
                        <a:rPr lang="en-US" sz="900" dirty="0">
                          <a:latin typeface="Arial" panose="020B0604020202020204" pitchFamily="34" charset="0"/>
                          <a:ea typeface="Times New Roman"/>
                          <a:cs typeface="Arial" panose="020B0604020202020204" pitchFamily="34" charset="0"/>
                        </a:rPr>
                        <a:t>aripiprazole</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(Abilify®)</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Generic, Otsuka</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Major depressive disorder (adjunct);</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Irritability associated with autistic disorder </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6 to 17 years);</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Tourette’s disorder (ages 6 to 18 years)</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 13 years)</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 10 years for acute treatment as monotherapy and in combination with lithium or valproate)</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 10 years for acute treatment as monotherapy and in combination with lithium or valproate)</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(monotherapy and in combination with lithium or valproate for ages ≥ 10 years)</a:t>
                      </a:r>
                    </a:p>
                  </a:txBody>
                  <a:tcPr marL="18415" marR="18415" marT="0" marB="0" anchor="ctr"/>
                </a:tc>
                <a:extLst>
                  <a:ext uri="{0D108BD9-81ED-4DB2-BD59-A6C34878D82A}">
                    <a16:rowId xmlns:a16="http://schemas.microsoft.com/office/drawing/2014/main" val="10003"/>
                  </a:ext>
                </a:extLst>
              </a:tr>
              <a:tr h="108150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aripiprazole (with sensor) (Abilify Mycite®)</a:t>
                      </a:r>
                      <a:r>
                        <a:rPr lang="en-US" sz="9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Otsuka </a:t>
                      </a:r>
                      <a:r>
                        <a:rPr lang="en-US" sz="9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Major depressive disorder (adjunct</a:t>
                      </a:r>
                      <a:r>
                        <a:rPr lang="en-US" sz="9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(acute treatment as monotherapy and in combination with lithium or valproate</a:t>
                      </a:r>
                      <a:r>
                        <a:rPr lang="en-US" sz="9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(acute treatment as monotherapy and in combination with lithium or </a:t>
                      </a:r>
                      <a:r>
                        <a:rPr lang="en-US" sz="900" b="0" i="0" u="none" strike="noStrike" kern="1200" baseline="0">
                          <a:solidFill>
                            <a:schemeClr val="dk1"/>
                          </a:solidFill>
                          <a:latin typeface="Arial" panose="020B0604020202020204" pitchFamily="34" charset="0"/>
                          <a:ea typeface="+mn-ea"/>
                          <a:cs typeface="Arial" panose="020B0604020202020204" pitchFamily="34" charset="0"/>
                        </a:rPr>
                        <a:t>valproate)</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algn="ctr">
                        <a:spcBef>
                          <a:spcPts val="200"/>
                        </a:spcBef>
                        <a:spcAft>
                          <a:spcPts val="200"/>
                        </a:spcAft>
                      </a:pPr>
                      <a:endParaRPr lang="en-US" sz="9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a:solidFill>
                            <a:schemeClr val="dk1"/>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i="0" u="none" strike="noStrike" kern="1200" baseline="0">
                          <a:solidFill>
                            <a:schemeClr val="dk1"/>
                          </a:solidFill>
                          <a:latin typeface="Arial" panose="020B0604020202020204" pitchFamily="34" charset="0"/>
                          <a:ea typeface="+mn-ea"/>
                          <a:cs typeface="Arial" panose="020B0604020202020204" pitchFamily="34" charset="0"/>
                        </a:rPr>
                        <a:t>(</a:t>
                      </a: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monotherapy and in combination with lithium or valproate</a:t>
                      </a:r>
                      <a:r>
                        <a:rPr lang="en-US" sz="9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9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extLst>
                  <a:ext uri="{0D108BD9-81ED-4DB2-BD59-A6C34878D82A}">
                    <a16:rowId xmlns:a16="http://schemas.microsoft.com/office/drawing/2014/main" val="950844838"/>
                  </a:ext>
                </a:extLst>
              </a:tr>
              <a:tr h="943867">
                <a:tc>
                  <a:txBody>
                    <a:bodyPr/>
                    <a:lstStyle/>
                    <a:p>
                      <a:pPr marL="0" marR="0">
                        <a:spcBef>
                          <a:spcPts val="200"/>
                        </a:spcBef>
                        <a:spcAft>
                          <a:spcPts val="200"/>
                        </a:spcAft>
                      </a:pPr>
                      <a:r>
                        <a:rPr lang="en-US" sz="900" dirty="0">
                          <a:latin typeface="Arial" panose="020B0604020202020204" pitchFamily="34" charset="0"/>
                          <a:ea typeface="Times New Roman"/>
                          <a:cs typeface="Arial" panose="020B0604020202020204" pitchFamily="34" charset="0"/>
                        </a:rPr>
                        <a:t>asenapine (Saphris®)</a:t>
                      </a:r>
                    </a:p>
                  </a:txBody>
                  <a:tcPr marL="18415" marR="18415" marT="0" marB="0" anchor="ctr"/>
                </a:tc>
                <a:tc>
                  <a:txBody>
                    <a:bodyPr/>
                    <a:lstStyle/>
                    <a:p>
                      <a:pPr algn="ctr"/>
                      <a:r>
                        <a:rPr lang="en-US" sz="900" b="0" i="0" u="none" strike="noStrike" kern="1200" baseline="0" dirty="0">
                          <a:solidFill>
                            <a:schemeClr val="dk1"/>
                          </a:solidFill>
                          <a:latin typeface="Arial" panose="020B0604020202020204" pitchFamily="34" charset="0"/>
                          <a:ea typeface="+mn-ea"/>
                          <a:cs typeface="Arial" panose="020B0604020202020204" pitchFamily="34" charset="0"/>
                        </a:rPr>
                        <a:t>Forest/Allergan 	</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 10 years for acute treatment as monotherapy; adults in combination with lithium or valproate)</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a:t>
                      </a:r>
                      <a:br>
                        <a:rPr lang="en-US" sz="900" dirty="0">
                          <a:latin typeface="Arial" panose="020B0604020202020204" pitchFamily="34" charset="0"/>
                          <a:ea typeface="Times New Roman"/>
                          <a:cs typeface="Arial" panose="020B0604020202020204" pitchFamily="34" charset="0"/>
                        </a:rPr>
                      </a:br>
                      <a:r>
                        <a:rPr lang="en-US" sz="900" dirty="0">
                          <a:latin typeface="Arial" panose="020B0604020202020204" pitchFamily="34" charset="0"/>
                          <a:ea typeface="Times New Roman"/>
                          <a:cs typeface="Arial" panose="020B0604020202020204" pitchFamily="34" charset="0"/>
                        </a:rPr>
                        <a:t>(ages ≥ 10 years for acute treatment as monotherapy; adults in combination with lithium or valproate)</a:t>
                      </a:r>
                    </a:p>
                  </a:txBody>
                  <a:tcPr marL="18415" marR="18415" marT="0" marB="0" anchor="ctr"/>
                </a:tc>
                <a:tc>
                  <a:txBody>
                    <a:bodyPr/>
                    <a:lstStyle/>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X </a:t>
                      </a:r>
                    </a:p>
                    <a:p>
                      <a:pPr marL="0" marR="0" algn="ctr">
                        <a:spcBef>
                          <a:spcPts val="200"/>
                        </a:spcBef>
                        <a:spcAft>
                          <a:spcPts val="200"/>
                        </a:spcAft>
                      </a:pPr>
                      <a:r>
                        <a:rPr lang="en-US" sz="900" dirty="0">
                          <a:latin typeface="Arial" panose="020B0604020202020204" pitchFamily="34" charset="0"/>
                          <a:ea typeface="Times New Roman"/>
                          <a:cs typeface="Arial" panose="020B0604020202020204" pitchFamily="34" charset="0"/>
                        </a:rPr>
                        <a:t>(monotherapy; adults only)</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21609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242-6A56-4539-B32E-DEDD12E66C4B}"/>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9EFF39F-5A16-4494-B945-D5DB0A3F283C}"/>
              </a:ext>
            </a:extLst>
          </p:cNvPr>
          <p:cNvGraphicFramePr>
            <a:graphicFrameLocks noGrp="1"/>
          </p:cNvGraphicFramePr>
          <p:nvPr>
            <p:ph idx="1"/>
            <p:extLst>
              <p:ext uri="{D42A27DB-BD31-4B8C-83A1-F6EECF244321}">
                <p14:modId xmlns:p14="http://schemas.microsoft.com/office/powerpoint/2010/main" val="3098009634"/>
              </p:ext>
            </p:extLst>
          </p:nvPr>
        </p:nvGraphicFramePr>
        <p:xfrm>
          <a:off x="228600" y="819151"/>
          <a:ext cx="8686798" cy="3124199"/>
        </p:xfrm>
        <a:graphic>
          <a:graphicData uri="http://schemas.openxmlformats.org/drawingml/2006/table">
            <a:tbl>
              <a:tblPr firstRow="1" bandRow="1">
                <a:tableStyleId>{5C22544A-7EE6-4342-B048-85BDC9FD1C3A}</a:tableStyleId>
              </a:tblPr>
              <a:tblGrid>
                <a:gridCol w="1225316">
                  <a:extLst>
                    <a:ext uri="{9D8B030D-6E8A-4147-A177-3AD203B41FA5}">
                      <a16:colId xmlns:a16="http://schemas.microsoft.com/office/drawing/2014/main" val="20000"/>
                    </a:ext>
                  </a:extLst>
                </a:gridCol>
                <a:gridCol w="1065926">
                  <a:extLst>
                    <a:ext uri="{9D8B030D-6E8A-4147-A177-3AD203B41FA5}">
                      <a16:colId xmlns:a16="http://schemas.microsoft.com/office/drawing/2014/main" val="20001"/>
                    </a:ext>
                  </a:extLst>
                </a:gridCol>
                <a:gridCol w="1065926">
                  <a:extLst>
                    <a:ext uri="{9D8B030D-6E8A-4147-A177-3AD203B41FA5}">
                      <a16:colId xmlns:a16="http://schemas.microsoft.com/office/drawing/2014/main" val="20002"/>
                    </a:ext>
                  </a:extLst>
                </a:gridCol>
                <a:gridCol w="1065926">
                  <a:extLst>
                    <a:ext uri="{9D8B030D-6E8A-4147-A177-3AD203B41FA5}">
                      <a16:colId xmlns:a16="http://schemas.microsoft.com/office/drawing/2014/main" val="20003"/>
                    </a:ext>
                  </a:extLst>
                </a:gridCol>
                <a:gridCol w="1065926">
                  <a:extLst>
                    <a:ext uri="{9D8B030D-6E8A-4147-A177-3AD203B41FA5}">
                      <a16:colId xmlns:a16="http://schemas.microsoft.com/office/drawing/2014/main" val="20004"/>
                    </a:ext>
                  </a:extLst>
                </a:gridCol>
                <a:gridCol w="1065926">
                  <a:extLst>
                    <a:ext uri="{9D8B030D-6E8A-4147-A177-3AD203B41FA5}">
                      <a16:colId xmlns:a16="http://schemas.microsoft.com/office/drawing/2014/main" val="20005"/>
                    </a:ext>
                  </a:extLst>
                </a:gridCol>
                <a:gridCol w="1065926">
                  <a:extLst>
                    <a:ext uri="{9D8B030D-6E8A-4147-A177-3AD203B41FA5}">
                      <a16:colId xmlns:a16="http://schemas.microsoft.com/office/drawing/2014/main" val="20006"/>
                    </a:ext>
                  </a:extLst>
                </a:gridCol>
                <a:gridCol w="1065926">
                  <a:extLst>
                    <a:ext uri="{9D8B030D-6E8A-4147-A177-3AD203B41FA5}">
                      <a16:colId xmlns:a16="http://schemas.microsoft.com/office/drawing/2014/main" val="20007"/>
                    </a:ext>
                  </a:extLst>
                </a:gridCol>
              </a:tblGrid>
              <a:tr h="175278">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5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75278">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84261">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Asenapine (Secuado®)</a:t>
                      </a:r>
                    </a:p>
                    <a:p>
                      <a:pPr marL="0" marR="0">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Noven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892120">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brexpiprazole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(Rexulti®)</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Otsuka</a:t>
                      </a:r>
                      <a:r>
                        <a:rPr lang="en-US" sz="1000" b="0" i="0" u="none" strike="noStrike" kern="1200" baseline="0" dirty="0">
                          <a:solidFill>
                            <a:schemeClr val="dk1"/>
                          </a:solidFill>
                          <a:highlight>
                            <a:srgbClr val="00FFFF"/>
                          </a:highlight>
                          <a:latin typeface="Arial" panose="020B0604020202020204" pitchFamily="34" charset="0"/>
                          <a:ea typeface="+mn-ea"/>
                          <a:cs typeface="Arial" panose="020B0604020202020204" pitchFamily="34" charset="0"/>
                        </a:rPr>
                        <a:t> 	</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Major depressive disorder (adjunct)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950844838"/>
                  </a:ext>
                </a:extLst>
              </a:tr>
              <a:tr h="946705">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cariprazine (Vraylar™)</a:t>
                      </a:r>
                    </a:p>
                  </a:txBody>
                  <a:tcPr marL="18415" marR="18415" marT="0" marB="0" anchor="ctr"/>
                </a:tc>
                <a:tc>
                  <a:txBody>
                    <a:bodyPr/>
                    <a:lstStyle/>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Allergan 	</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treatment)</a:t>
                      </a:r>
                    </a:p>
                  </a:txBody>
                  <a:tcPr marL="18415" marR="18415" marT="0" marB="0" anchor="ctr"/>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treatment)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7954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FB13-88F2-49F4-891A-B47D7017AE3A}"/>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00FAF4E5-4F5C-43B8-A577-410F7FEE74E6}"/>
              </a:ext>
            </a:extLst>
          </p:cNvPr>
          <p:cNvGraphicFramePr>
            <a:graphicFrameLocks noGrp="1"/>
          </p:cNvGraphicFramePr>
          <p:nvPr>
            <p:ph idx="1"/>
            <p:extLst>
              <p:ext uri="{D42A27DB-BD31-4B8C-83A1-F6EECF244321}">
                <p14:modId xmlns:p14="http://schemas.microsoft.com/office/powerpoint/2010/main" val="571520322"/>
              </p:ext>
            </p:extLst>
          </p:nvPr>
        </p:nvGraphicFramePr>
        <p:xfrm>
          <a:off x="152400" y="992889"/>
          <a:ext cx="8839200" cy="3112167"/>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gridCol w="1104900">
                  <a:extLst>
                    <a:ext uri="{9D8B030D-6E8A-4147-A177-3AD203B41FA5}">
                      <a16:colId xmlns:a16="http://schemas.microsoft.com/office/drawing/2014/main" val="20007"/>
                    </a:ext>
                  </a:extLst>
                </a:gridCol>
              </a:tblGrid>
              <a:tr h="232122">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47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232122">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75485">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clozapine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(Clozaril®)</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Novartis/HLS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(treatment-resistant schizophrenia; reducing</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suicidal behavior in schizophrenia or schizoaffective disorder</a:t>
                      </a: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893046">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clozapine </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(Fazaclo®)</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Jazz</a:t>
                      </a:r>
                    </a:p>
                  </a:txBody>
                  <a:tcPr marL="18415" marR="1841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extLst>
                  <a:ext uri="{0D108BD9-81ED-4DB2-BD59-A6C34878D82A}">
                    <a16:rowId xmlns:a16="http://schemas.microsoft.com/office/drawing/2014/main" val="10004"/>
                  </a:ext>
                </a:extLst>
              </a:tr>
              <a:tr h="47459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clozapine </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(Versacloz®)</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Jazz </a:t>
                      </a:r>
                      <a:r>
                        <a:rPr lang="en-US" sz="1000" b="0" i="0" u="none" strike="noStrike" kern="1200" baseline="0">
                          <a:solidFill>
                            <a:schemeClr val="dk1"/>
                          </a:solidFill>
                          <a:latin typeface="Arial" panose="020B0604020202020204" pitchFamily="34" charset="0"/>
                          <a:ea typeface="+mn-ea"/>
                          <a:cs typeface="Arial" panose="020B0604020202020204" pitchFamily="34" charset="0"/>
                        </a:rPr>
                        <a:t>/Trupharma</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8415" marR="1841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2241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3139-0A6D-475B-952C-873974320207}"/>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1C005510-277B-4C8A-A03E-E4CB9C0D573E}"/>
              </a:ext>
            </a:extLst>
          </p:cNvPr>
          <p:cNvGraphicFramePr>
            <a:graphicFrameLocks noGrp="1"/>
          </p:cNvGraphicFramePr>
          <p:nvPr>
            <p:ph idx="1"/>
            <p:extLst>
              <p:ext uri="{D42A27DB-BD31-4B8C-83A1-F6EECF244321}">
                <p14:modId xmlns:p14="http://schemas.microsoft.com/office/powerpoint/2010/main" val="1555738648"/>
              </p:ext>
            </p:extLst>
          </p:nvPr>
        </p:nvGraphicFramePr>
        <p:xfrm>
          <a:off x="76200" y="742950"/>
          <a:ext cx="8991600" cy="3957246"/>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123950">
                  <a:extLst>
                    <a:ext uri="{9D8B030D-6E8A-4147-A177-3AD203B41FA5}">
                      <a16:colId xmlns:a16="http://schemas.microsoft.com/office/drawing/2014/main" val="20007"/>
                    </a:ext>
                  </a:extLst>
                </a:gridCol>
              </a:tblGrid>
              <a:tr h="185735">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9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185735">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9674">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iloperidone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(Fanapt®)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Vanda</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381000">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lumateperone (Caplyta®)</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Intra-Cellular Therapies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582188848"/>
                  </a:ext>
                </a:extLst>
              </a:tr>
              <a:tr h="1077796">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lurasidone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(Latuda®)</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Sunovion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(ages ≥ 13 years)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ages ≥ 10 years as 	</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monotherapy and in combination with lithium or valproate)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r h="140270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olanzapine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(Zyprexa®)</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Eli Lilly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Treatment-resistant depression (in combination with fluoxetine);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 second-line in adolescents due to metabolic effects)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 as monotherapy and in combination with lithium or valproate; second-line in adolescents due to metabolic effects)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in combination with fluoxetine)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 as monotherapy and in combination with lithium or valproate; second-line in adolescents due to metabolic effects)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4996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D67A-C4B6-4CEC-990D-313D3DCBB637}"/>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DC64F209-7549-4F13-AC84-EE8A7DC20284}"/>
              </a:ext>
            </a:extLst>
          </p:cNvPr>
          <p:cNvGraphicFramePr>
            <a:graphicFrameLocks noGrp="1"/>
          </p:cNvGraphicFramePr>
          <p:nvPr>
            <p:ph idx="1"/>
            <p:extLst>
              <p:ext uri="{D42A27DB-BD31-4B8C-83A1-F6EECF244321}">
                <p14:modId xmlns:p14="http://schemas.microsoft.com/office/powerpoint/2010/main" val="1003572835"/>
              </p:ext>
            </p:extLst>
          </p:nvPr>
        </p:nvGraphicFramePr>
        <p:xfrm>
          <a:off x="152400" y="807189"/>
          <a:ext cx="8991600" cy="3627546"/>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123950">
                  <a:extLst>
                    <a:ext uri="{9D8B030D-6E8A-4147-A177-3AD203B41FA5}">
                      <a16:colId xmlns:a16="http://schemas.microsoft.com/office/drawing/2014/main" val="20007"/>
                    </a:ext>
                  </a:extLst>
                </a:gridCol>
              </a:tblGrid>
              <a:tr h="248103">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93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248103">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760581">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olanzapine/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fluoxetine (Symbyax®)</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Eli Lilly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Treatment-resistant depression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(ages ≥ 10 years for acute episodes)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1151559">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paliperidone ER (Invega®)</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Janssen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Schizoaffective disorder (monotherapy or adjunct with mood stabilizers and/or antidepressants)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12 years)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4"/>
                  </a:ext>
                </a:extLst>
              </a:tr>
              <a:tr h="895657">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pimavanserin (Nuplazid™)</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Acadia</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Calibri"/>
                          <a:cs typeface="Arial" panose="020B0604020202020204" pitchFamily="34" charset="0"/>
                        </a:rPr>
                        <a:t>Hallucinations and delusions associated with Parkinson’s disease (PD) psychosis</a:t>
                      </a: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1130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2775-6908-48B4-BE5C-32EDF924FA9B}"/>
              </a:ext>
            </a:extLst>
          </p:cNvPr>
          <p:cNvSpPr>
            <a:spLocks noGrp="1"/>
          </p:cNvSpPr>
          <p:nvPr>
            <p:ph type="title"/>
          </p:nvPr>
        </p:nvSpPr>
        <p:spPr/>
        <p:txBody>
          <a:bodyPr/>
          <a:lstStyle/>
          <a:p>
            <a:r>
              <a:rPr lang="en-US" sz="3200" dirty="0"/>
              <a:t>Antipsychotics, Second Generation Oral</a:t>
            </a:r>
            <a:endParaRPr lang="en-US" dirty="0"/>
          </a:p>
        </p:txBody>
      </p:sp>
      <p:graphicFrame>
        <p:nvGraphicFramePr>
          <p:cNvPr id="4" name="Content Placeholder 3">
            <a:extLst>
              <a:ext uri="{FF2B5EF4-FFF2-40B4-BE49-F238E27FC236}">
                <a16:creationId xmlns:a16="http://schemas.microsoft.com/office/drawing/2014/main" id="{7E039973-154E-4A92-8A55-3B2A7C4A7D6D}"/>
              </a:ext>
            </a:extLst>
          </p:cNvPr>
          <p:cNvGraphicFramePr>
            <a:graphicFrameLocks noGrp="1"/>
          </p:cNvGraphicFramePr>
          <p:nvPr>
            <p:ph idx="1"/>
            <p:extLst>
              <p:ext uri="{D42A27DB-BD31-4B8C-83A1-F6EECF244321}">
                <p14:modId xmlns:p14="http://schemas.microsoft.com/office/powerpoint/2010/main" val="3171622233"/>
              </p:ext>
            </p:extLst>
          </p:nvPr>
        </p:nvGraphicFramePr>
        <p:xfrm>
          <a:off x="0" y="819150"/>
          <a:ext cx="9143985" cy="3733799"/>
        </p:xfrm>
        <a:graphic>
          <a:graphicData uri="http://schemas.openxmlformats.org/drawingml/2006/table">
            <a:tbl>
              <a:tblPr firstRow="1" bandRow="1">
                <a:tableStyleId>{5C22544A-7EE6-4342-B048-85BDC9FD1C3A}</a:tableStyleId>
              </a:tblPr>
              <a:tblGrid>
                <a:gridCol w="1248685">
                  <a:extLst>
                    <a:ext uri="{9D8B030D-6E8A-4147-A177-3AD203B41FA5}">
                      <a16:colId xmlns:a16="http://schemas.microsoft.com/office/drawing/2014/main" val="20000"/>
                    </a:ext>
                  </a:extLst>
                </a:gridCol>
                <a:gridCol w="1424672">
                  <a:extLst>
                    <a:ext uri="{9D8B030D-6E8A-4147-A177-3AD203B41FA5}">
                      <a16:colId xmlns:a16="http://schemas.microsoft.com/office/drawing/2014/main" val="20002"/>
                    </a:ext>
                  </a:extLst>
                </a:gridCol>
                <a:gridCol w="947280">
                  <a:extLst>
                    <a:ext uri="{9D8B030D-6E8A-4147-A177-3AD203B41FA5}">
                      <a16:colId xmlns:a16="http://schemas.microsoft.com/office/drawing/2014/main" val="20003"/>
                    </a:ext>
                  </a:extLst>
                </a:gridCol>
                <a:gridCol w="1027218">
                  <a:extLst>
                    <a:ext uri="{9D8B030D-6E8A-4147-A177-3AD203B41FA5}">
                      <a16:colId xmlns:a16="http://schemas.microsoft.com/office/drawing/2014/main" val="20004"/>
                    </a:ext>
                  </a:extLst>
                </a:gridCol>
                <a:gridCol w="899226">
                  <a:extLst>
                    <a:ext uri="{9D8B030D-6E8A-4147-A177-3AD203B41FA5}">
                      <a16:colId xmlns:a16="http://schemas.microsoft.com/office/drawing/2014/main" val="20005"/>
                    </a:ext>
                  </a:extLst>
                </a:gridCol>
                <a:gridCol w="899226">
                  <a:extLst>
                    <a:ext uri="{9D8B030D-6E8A-4147-A177-3AD203B41FA5}">
                      <a16:colId xmlns:a16="http://schemas.microsoft.com/office/drawing/2014/main" val="20006"/>
                    </a:ext>
                  </a:extLst>
                </a:gridCol>
                <a:gridCol w="899226">
                  <a:extLst>
                    <a:ext uri="{9D8B030D-6E8A-4147-A177-3AD203B41FA5}">
                      <a16:colId xmlns:a16="http://schemas.microsoft.com/office/drawing/2014/main" val="20007"/>
                    </a:ext>
                  </a:extLst>
                </a:gridCol>
                <a:gridCol w="899226">
                  <a:extLst>
                    <a:ext uri="{9D8B030D-6E8A-4147-A177-3AD203B41FA5}">
                      <a16:colId xmlns:a16="http://schemas.microsoft.com/office/drawing/2014/main" val="20008"/>
                    </a:ext>
                  </a:extLst>
                </a:gridCol>
                <a:gridCol w="899226">
                  <a:extLst>
                    <a:ext uri="{9D8B030D-6E8A-4147-A177-3AD203B41FA5}">
                      <a16:colId xmlns:a16="http://schemas.microsoft.com/office/drawing/2014/main" val="20009"/>
                    </a:ext>
                  </a:extLst>
                </a:gridCol>
              </a:tblGrid>
              <a:tr h="332079">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cs typeface="Arial" panose="020B0604020202020204" pitchFamily="34" charset="0"/>
                        </a:rPr>
                        <a:t>Manufacturer</a:t>
                      </a:r>
                    </a:p>
                  </a:txBody>
                  <a:tcPr marL="18415" marR="18415" marT="0" marB="0" anchor="ctr"/>
                </a:tc>
                <a:tc rowSpan="2">
                  <a:txBody>
                    <a:bodyPr/>
                    <a:lstStyle/>
                    <a:p>
                      <a:pPr marL="0" marR="0" lvl="0" algn="ctr" defTabSz="914400" rtl="0" eaLnBrk="1" latinLnBrk="0" hangingPunct="1">
                        <a:spcBef>
                          <a:spcPts val="200"/>
                        </a:spcBef>
                        <a:spcAft>
                          <a:spcPts val="200"/>
                        </a:spcAft>
                        <a:buNone/>
                      </a:pPr>
                      <a:r>
                        <a:rPr lang="en-US" sz="1000" b="1" kern="1200" dirty="0">
                          <a:solidFill>
                            <a:schemeClr val="lt1"/>
                          </a:solidFill>
                          <a:latin typeface="Arial" panose="020B0604020202020204" pitchFamily="34" charset="0"/>
                          <a:cs typeface="Arial" panose="020B0604020202020204" pitchFamily="34" charset="0"/>
                        </a:rPr>
                        <a:t>Other Indications</a:t>
                      </a:r>
                      <a:endParaRPr lang="en-US" sz="1000" b="1" kern="1200">
                        <a:solidFill>
                          <a:schemeClr val="lt1"/>
                        </a:solidFill>
                        <a:latin typeface="Arial" panose="020B0604020202020204" pitchFamily="34" charset="0"/>
                        <a:cs typeface="Arial" panose="020B0604020202020204" pitchFamily="34" charset="0"/>
                      </a:endParaRPr>
                    </a:p>
                  </a:txBody>
                  <a:tcPr marL="18415" marR="18415" marT="0" marB="0" anchor="ctr"/>
                </a:tc>
                <a:tc rowSpan="2">
                  <a:txBody>
                    <a:bodyPr/>
                    <a:lstStyle/>
                    <a:p>
                      <a:pPr marL="0" marR="0" algn="ctr" defTabSz="914400" rtl="0" eaLnBrk="1" latinLnBrk="0" hangingPunct="1">
                        <a:spcBef>
                          <a:spcPts val="200"/>
                        </a:spcBef>
                        <a:spcAft>
                          <a:spcPts val="200"/>
                        </a:spcAft>
                      </a:pPr>
                      <a:r>
                        <a:rPr lang="en-US" sz="1000" b="1" kern="1200" dirty="0">
                          <a:solidFill>
                            <a:schemeClr val="lt1"/>
                          </a:solidFill>
                          <a:latin typeface="Arial" panose="020B0604020202020204" pitchFamily="34" charset="0"/>
                          <a:ea typeface="Times New Roman"/>
                          <a:cs typeface="Arial" panose="020B0604020202020204" pitchFamily="34" charset="0"/>
                        </a:rPr>
                        <a:t>Schizophrenia</a:t>
                      </a:r>
                    </a:p>
                  </a:txBody>
                  <a:tcPr marL="18415" marR="18415" marT="0" marB="0" anchor="ctr"/>
                </a:tc>
                <a:tc gridSpan="5">
                  <a:txBody>
                    <a:bodyPr/>
                    <a:lstStyle/>
                    <a:p>
                      <a:pPr marL="0" marR="0" algn="ctr">
                        <a:spcBef>
                          <a:spcPts val="200"/>
                        </a:spcBef>
                        <a:spcAft>
                          <a:spcPts val="200"/>
                        </a:spcAft>
                      </a:pPr>
                      <a:r>
                        <a:rPr lang="en-US" sz="1050" b="1" dirty="0">
                          <a:latin typeface="Calibri"/>
                          <a:ea typeface="Times New Roman"/>
                          <a:cs typeface="Times New Roman"/>
                        </a:rPr>
                        <a:t>Bipolar Disorder</a:t>
                      </a:r>
                    </a:p>
                  </a:txBody>
                  <a:tcPr marL="18415" marR="18415" marT="0" marB="0" anchor="ctr"/>
                </a:tc>
                <a:tc hMerge="1">
                  <a:txBody>
                    <a:bodyPr/>
                    <a:lstStyle/>
                    <a:p>
                      <a:pPr marL="0" marR="0" algn="ctr">
                        <a:spcBef>
                          <a:spcPts val="200"/>
                        </a:spcBef>
                        <a:spcAft>
                          <a:spcPts val="200"/>
                        </a:spcAft>
                      </a:pPr>
                      <a:r>
                        <a:rPr lang="en-US" sz="1100" b="1" dirty="0">
                          <a:latin typeface="Times New Roman"/>
                          <a:ea typeface="Times New Roman"/>
                          <a:cs typeface="Times New Roman"/>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48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a:r>
                        <a:rPr lang="en-US" sz="1000" b="1" dirty="0">
                          <a:latin typeface="Arial" panose="020B0604020202020204" pitchFamily="34" charset="0"/>
                          <a:ea typeface="Times New Roman"/>
                          <a:cs typeface="Arial" panose="020B0604020202020204" pitchFamily="34" charset="0"/>
                        </a:rPr>
                        <a:t>Acute Manic Episodes</a:t>
                      </a:r>
                      <a:endParaRPr lang="en-US" sz="1000" dirty="0">
                        <a:latin typeface="Arial" panose="020B0604020202020204" pitchFamily="34" charset="0"/>
                        <a:cs typeface="Arial" panose="020B0604020202020204" pitchFamily="34" charset="0"/>
                      </a:endParaRPr>
                    </a:p>
                  </a:txBody>
                  <a:tcPr marL="18415" marR="18415" marT="0" marB="0" anchor="ctr"/>
                </a:tc>
                <a:tc hMerge="1">
                  <a:txBody>
                    <a:bodyPr/>
                    <a:lstStyle/>
                    <a:p>
                      <a:pPr marL="0" marR="0" algn="ctr">
                        <a:spcBef>
                          <a:spcPts val="200"/>
                        </a:spcBef>
                        <a:spcAft>
                          <a:spcPts val="200"/>
                        </a:spcAft>
                      </a:pPr>
                      <a:r>
                        <a:rPr lang="en-US" sz="1100" b="1" dirty="0">
                          <a:latin typeface="Times New Roman"/>
                          <a:ea typeface="Times New Roman"/>
                          <a:cs typeface="Times New Roman"/>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332079">
                <a:tc gridSpan="9">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9555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quetiapine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(Seroquel®)</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AstraZeneca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gridSpan="2">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(in combination with lithium or divalproex)</a:t>
                      </a:r>
                    </a:p>
                  </a:txBody>
                  <a:tcPr marL="18415" marR="18415" marT="0" marB="0" anchor="ctr"/>
                </a:tc>
                <a:tc hMerge="1">
                  <a:txBody>
                    <a:bodyPr/>
                    <a:lstStyle/>
                    <a:p>
                      <a:endParaRPr lang="en-US"/>
                    </a:p>
                  </a:txBody>
                  <a:tcPr/>
                </a:tc>
                <a:extLst>
                  <a:ext uri="{0D108BD9-81ED-4DB2-BD59-A6C34878D82A}">
                    <a16:rowId xmlns:a16="http://schemas.microsoft.com/office/drawing/2014/main" val="10003"/>
                  </a:ext>
                </a:extLst>
              </a:tr>
              <a:tr h="1339271">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quetiapine ER</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(Seroquel XR®)</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AstraZeneca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Major depressive disorder (adjunct)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gridSpan="2">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(in combination with lithium or divalproex)</a:t>
                      </a:r>
                    </a:p>
                  </a:txBody>
                  <a:tcPr marL="18415" marR="18415" marT="0" marB="0" anchor="ct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15417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076B-C66A-44B4-9A36-8BC0F7C88EBA}"/>
              </a:ext>
            </a:extLst>
          </p:cNvPr>
          <p:cNvSpPr>
            <a:spLocks noGrp="1"/>
          </p:cNvSpPr>
          <p:nvPr>
            <p:ph type="title"/>
          </p:nvPr>
        </p:nvSpPr>
        <p:spPr/>
        <p:txBody>
          <a:bodyPr/>
          <a:lstStyle/>
          <a:p>
            <a:r>
              <a:rPr lang="en-US" dirty="0"/>
              <a:t>Antipsychotics, Second Generation Oral</a:t>
            </a:r>
          </a:p>
        </p:txBody>
      </p:sp>
      <p:graphicFrame>
        <p:nvGraphicFramePr>
          <p:cNvPr id="4" name="Content Placeholder 3">
            <a:extLst>
              <a:ext uri="{FF2B5EF4-FFF2-40B4-BE49-F238E27FC236}">
                <a16:creationId xmlns:a16="http://schemas.microsoft.com/office/drawing/2014/main" id="{8A2F864C-8644-47CD-A487-DD4EE3A0AB15}"/>
              </a:ext>
            </a:extLst>
          </p:cNvPr>
          <p:cNvGraphicFramePr>
            <a:graphicFrameLocks noGrp="1"/>
          </p:cNvGraphicFramePr>
          <p:nvPr>
            <p:ph idx="1"/>
            <p:extLst>
              <p:ext uri="{D42A27DB-BD31-4B8C-83A1-F6EECF244321}">
                <p14:modId xmlns:p14="http://schemas.microsoft.com/office/powerpoint/2010/main" val="3829536612"/>
              </p:ext>
            </p:extLst>
          </p:nvPr>
        </p:nvGraphicFramePr>
        <p:xfrm>
          <a:off x="0" y="751804"/>
          <a:ext cx="9144000" cy="3877345"/>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367019">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100" b="1" dirty="0">
                          <a:latin typeface="Calibri"/>
                          <a:ea typeface="Times New Roman"/>
                          <a:cs typeface="Times New Roman"/>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701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val="10001"/>
                  </a:ext>
                </a:extLst>
              </a:tr>
              <a:tr h="367019">
                <a:tc gridSpan="8">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4238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risperidone </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(Risperdal®)</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Janssen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Irritability associated with autistic disorder (ages 5-17 years)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13years)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extLst>
                  <a:ext uri="{0D108BD9-81ED-4DB2-BD59-A6C34878D82A}">
                    <a16:rowId xmlns:a16="http://schemas.microsoft.com/office/drawing/2014/main" val="10003"/>
                  </a:ext>
                </a:extLst>
              </a:tr>
              <a:tr h="1233906">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ziprasidone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(Geodon®)</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Pfizer</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episodes)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episodes)</a:t>
                      </a:r>
                    </a:p>
                  </a:txBody>
                  <a:tcPr marL="18415" marR="1841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(in combination with lithium or divalproex)</a:t>
                      </a:r>
                    </a:p>
                  </a:txBody>
                  <a:tcPr marL="18415" marR="1841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0693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Order 2018-06</a:t>
            </a:r>
          </a:p>
        </p:txBody>
      </p:sp>
      <p:sp>
        <p:nvSpPr>
          <p:cNvPr id="6" name="Content Placeholder 5"/>
          <p:cNvSpPr>
            <a:spLocks noGrp="1"/>
          </p:cNvSpPr>
          <p:nvPr>
            <p:ph idx="1"/>
          </p:nvPr>
        </p:nvSpPr>
        <p:spPr/>
        <p:txBody>
          <a:bodyPr/>
          <a:lstStyle/>
          <a:p>
            <a:pPr marL="0" indent="0">
              <a:buNone/>
            </a:pPr>
            <a:r>
              <a:rPr lang="en-US" sz="2000" dirty="0"/>
              <a:t>2.) AHCCCS shall publicly post all disclosure forms for all members of the Pharmacy and Therapeutics Committee must abstain from vote if conflict of interest exists.</a:t>
            </a:r>
          </a:p>
        </p:txBody>
      </p:sp>
    </p:spTree>
    <p:extLst>
      <p:ext uri="{BB962C8B-B14F-4D97-AF65-F5344CB8AC3E}">
        <p14:creationId xmlns:p14="http://schemas.microsoft.com/office/powerpoint/2010/main" val="41450391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595E-284B-45F9-B9FD-CFCD026849AD}"/>
              </a:ext>
            </a:extLst>
          </p:cNvPr>
          <p:cNvSpPr>
            <a:spLocks noGrp="1"/>
          </p:cNvSpPr>
          <p:nvPr>
            <p:ph type="title"/>
          </p:nvPr>
        </p:nvSpPr>
        <p:spPr/>
        <p:txBody>
          <a:bodyPr/>
          <a:lstStyle/>
          <a:p>
            <a:r>
              <a:rPr lang="en-US" sz="3200" dirty="0"/>
              <a:t>Antipsychotics, Second Generation Oral</a:t>
            </a:r>
            <a:endParaRPr lang="en-US" dirty="0"/>
          </a:p>
        </p:txBody>
      </p:sp>
      <p:sp>
        <p:nvSpPr>
          <p:cNvPr id="3" name="Content Placeholder 2">
            <a:extLst>
              <a:ext uri="{FF2B5EF4-FFF2-40B4-BE49-F238E27FC236}">
                <a16:creationId xmlns:a16="http://schemas.microsoft.com/office/drawing/2014/main" id="{AD15A86E-3B8B-4A17-AD60-50D6BDDFC075}"/>
              </a:ext>
            </a:extLst>
          </p:cNvPr>
          <p:cNvSpPr>
            <a:spLocks noGrp="1"/>
          </p:cNvSpPr>
          <p:nvPr>
            <p:ph idx="1"/>
          </p:nvPr>
        </p:nvSpPr>
        <p:spPr>
          <a:xfrm>
            <a:off x="421640" y="992888"/>
            <a:ext cx="8229600" cy="3636261"/>
          </a:xfrm>
        </p:spPr>
        <p:txBody>
          <a:bodyPr/>
          <a:lstStyle/>
          <a:p>
            <a:pPr>
              <a:buNone/>
            </a:pPr>
            <a:r>
              <a:rPr lang="en-US" altLang="en-US" sz="2000" b="1" i="1" dirty="0">
                <a:solidFill>
                  <a:schemeClr val="tx1">
                    <a:lumMod val="50000"/>
                  </a:schemeClr>
                </a:solidFill>
              </a:rPr>
              <a:t>Product/Guideline Updates:</a:t>
            </a:r>
          </a:p>
          <a:p>
            <a:pPr marL="342900" marR="0" lvl="0" indent="-342900" fontAlgn="base">
              <a:spcBef>
                <a:spcPts val="300"/>
              </a:spcBef>
              <a:spcAft>
                <a:spcPts val="300"/>
              </a:spcAft>
              <a:buClr>
                <a:srgbClr val="000000"/>
              </a:buClr>
              <a:buFont typeface="Symbol" panose="05050102010706020507" pitchFamily="18" charset="2"/>
              <a:buChar char=""/>
            </a:pPr>
            <a:r>
              <a:rPr lang="en-US" sz="20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Eli Lilly will discontinue Symbyax 6/50 mg and 12/50 mg capsules.  Distribution will continue until the end of December 2020</a:t>
            </a:r>
            <a:endParaRPr lang="en-US" sz="2000" u="none" strike="noStrike" kern="0" spc="0" dirty="0">
              <a:ln>
                <a:noFill/>
              </a:ln>
              <a:effectLst>
                <a:outerShdw sx="0" sy="0">
                  <a:srgbClr val="000000"/>
                </a:outerShdw>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fontAlgn="base">
              <a:spcBef>
                <a:spcPts val="300"/>
              </a:spcBef>
              <a:spcAft>
                <a:spcPts val="300"/>
              </a:spcAft>
              <a:buClr>
                <a:srgbClr val="000000"/>
              </a:buClr>
              <a:buFont typeface="Symbol" panose="05050102010706020507" pitchFamily="18" charset="2"/>
              <a:buChar char=""/>
            </a:pPr>
            <a:r>
              <a:rPr lang="en-US" sz="20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The American Psychiatric Association (APA) updated their guidelines on the treatment of patients with schizophrenia</a:t>
            </a:r>
          </a:p>
          <a:p>
            <a:pPr marL="342900" marR="0" lvl="0" indent="-342900" fontAlgn="base">
              <a:spcBef>
                <a:spcPts val="300"/>
              </a:spcBef>
              <a:spcAft>
                <a:spcPts val="300"/>
              </a:spcAft>
              <a:buClr>
                <a:srgbClr val="000000"/>
              </a:buClr>
              <a:buFont typeface="Symbol" panose="05050102010706020507" pitchFamily="18" charset="2"/>
              <a:buChar char=""/>
            </a:pPr>
            <a:r>
              <a:rPr lang="en-US" sz="20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Treatment with an antipsychotic medication with appropriate monitoring is recommended and continuation with an antipsychotic medication is recommended if the symptoms have improved</a:t>
            </a:r>
          </a:p>
        </p:txBody>
      </p:sp>
    </p:spTree>
    <p:extLst>
      <p:ext uri="{BB962C8B-B14F-4D97-AF65-F5344CB8AC3E}">
        <p14:creationId xmlns:p14="http://schemas.microsoft.com/office/powerpoint/2010/main" val="2673413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B676-DE84-4736-AB97-BB6A94C921C8}"/>
              </a:ext>
            </a:extLst>
          </p:cNvPr>
          <p:cNvSpPr>
            <a:spLocks noGrp="1"/>
          </p:cNvSpPr>
          <p:nvPr>
            <p:ph type="title"/>
          </p:nvPr>
        </p:nvSpPr>
        <p:spPr/>
        <p:txBody>
          <a:bodyPr/>
          <a:lstStyle/>
          <a:p>
            <a:r>
              <a:rPr lang="en-US" sz="3200" dirty="0"/>
              <a:t>Antipsychotics, Second Generation Oral</a:t>
            </a:r>
            <a:endParaRPr lang="en-US" dirty="0"/>
          </a:p>
        </p:txBody>
      </p:sp>
      <p:sp>
        <p:nvSpPr>
          <p:cNvPr id="3" name="Content Placeholder 2">
            <a:extLst>
              <a:ext uri="{FF2B5EF4-FFF2-40B4-BE49-F238E27FC236}">
                <a16:creationId xmlns:a16="http://schemas.microsoft.com/office/drawing/2014/main" id="{CCE41138-D2F4-410E-9694-4A47AE281077}"/>
              </a:ext>
            </a:extLst>
          </p:cNvPr>
          <p:cNvSpPr>
            <a:spLocks noGrp="1"/>
          </p:cNvSpPr>
          <p:nvPr>
            <p:ph idx="1"/>
          </p:nvPr>
        </p:nvSpPr>
        <p:spPr>
          <a:xfrm>
            <a:off x="457200" y="992888"/>
            <a:ext cx="8229600" cy="3276097"/>
          </a:xfrm>
        </p:spPr>
        <p:txBody>
          <a:bodyPr/>
          <a:lstStyle/>
          <a:p>
            <a:pPr>
              <a:buNone/>
            </a:pPr>
            <a:r>
              <a:rPr lang="en-US" altLang="en-US" sz="2000" b="1" i="1" dirty="0">
                <a:solidFill>
                  <a:schemeClr val="tx1">
                    <a:lumMod val="50000"/>
                  </a:schemeClr>
                </a:solidFill>
              </a:rPr>
              <a:t>Product/Guideline Updates:</a:t>
            </a:r>
          </a:p>
          <a:p>
            <a:pPr fontAlgn="base">
              <a:spcBef>
                <a:spcPts val="300"/>
              </a:spcBef>
              <a:spcAft>
                <a:spcPts val="300"/>
              </a:spcAft>
              <a:buClr>
                <a:srgbClr val="000000"/>
              </a:buClr>
              <a:buFont typeface="Symbol" panose="05050102010706020507" pitchFamily="18" charset="2"/>
              <a:buChar char=""/>
            </a:pPr>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Clozapine is recommended specifically in select patients including those with treatment resistance, risk for suicide attempt or suicidality despite other treatment</a:t>
            </a:r>
          </a:p>
          <a:p>
            <a:pPr fontAlgn="base">
              <a:spcBef>
                <a:spcPts val="300"/>
              </a:spcBef>
              <a:spcAft>
                <a:spcPts val="300"/>
              </a:spcAft>
              <a:buClr>
                <a:srgbClr val="000000"/>
              </a:buClr>
              <a:buFont typeface="Symbol" panose="05050102010706020507" pitchFamily="18" charset="2"/>
              <a:buChar char=""/>
            </a:pPr>
            <a:r>
              <a:rPr lang="en-US" sz="1800" kern="0" dirty="0">
                <a:effectLst>
                  <a:outerShdw sx="0" sy="0">
                    <a:srgbClr val="000000"/>
                  </a:outerShdw>
                </a:effectLst>
                <a:latin typeface="Calibri" panose="020F0502020204030204" pitchFamily="34" charset="0"/>
                <a:ea typeface="Times New Roman" panose="02020603050405020304" pitchFamily="18" charset="0"/>
              </a:rPr>
              <a:t>Clozapine is also </a:t>
            </a:r>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suggested in patients with aggressive behavior despite other treatment</a:t>
            </a:r>
            <a:endParaRPr lang="en-US" sz="1800" dirty="0"/>
          </a:p>
          <a:p>
            <a:pPr marL="342900" marR="0" lvl="0" indent="-342900" fontAlgn="base">
              <a:spcBef>
                <a:spcPts val="300"/>
              </a:spcBef>
              <a:spcAft>
                <a:spcPts val="300"/>
              </a:spcAft>
              <a:buClr>
                <a:srgbClr val="000000"/>
              </a:buClr>
              <a:buFont typeface="Symbol" panose="05050102010706020507" pitchFamily="18" charset="2"/>
              <a:buChar char=""/>
            </a:pPr>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Long-acting injectables may be used if a patient prefers or in patients with a history of poor or uncertain adherence</a:t>
            </a:r>
          </a:p>
          <a:p>
            <a:pPr marL="342900" marR="0" lvl="0" indent="-342900" fontAlgn="base">
              <a:spcBef>
                <a:spcPts val="300"/>
              </a:spcBef>
              <a:spcAft>
                <a:spcPts val="300"/>
              </a:spcAft>
              <a:buClr>
                <a:srgbClr val="000000"/>
              </a:buClr>
              <a:buFont typeface="Symbol" panose="05050102010706020507" pitchFamily="18" charset="2"/>
              <a:buChar char=""/>
            </a:pPr>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The guidelines also address recommendations for the treatment of antipsychotic-related adverse events</a:t>
            </a:r>
            <a:endParaRPr lang="en-US" sz="2000" dirty="0"/>
          </a:p>
        </p:txBody>
      </p:sp>
    </p:spTree>
    <p:extLst>
      <p:ext uri="{BB962C8B-B14F-4D97-AF65-F5344CB8AC3E}">
        <p14:creationId xmlns:p14="http://schemas.microsoft.com/office/powerpoint/2010/main" val="1498460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B676-DE84-4736-AB97-BB6A94C921C8}"/>
              </a:ext>
            </a:extLst>
          </p:cNvPr>
          <p:cNvSpPr>
            <a:spLocks noGrp="1"/>
          </p:cNvSpPr>
          <p:nvPr>
            <p:ph type="title"/>
          </p:nvPr>
        </p:nvSpPr>
        <p:spPr/>
        <p:txBody>
          <a:bodyPr/>
          <a:lstStyle/>
          <a:p>
            <a:r>
              <a:rPr lang="en-US" sz="3200" dirty="0"/>
              <a:t>Antipsychotics, Second Generation Oral</a:t>
            </a:r>
            <a:endParaRPr lang="en-US" dirty="0"/>
          </a:p>
        </p:txBody>
      </p:sp>
      <p:sp>
        <p:nvSpPr>
          <p:cNvPr id="3" name="Content Placeholder 2">
            <a:extLst>
              <a:ext uri="{FF2B5EF4-FFF2-40B4-BE49-F238E27FC236}">
                <a16:creationId xmlns:a16="http://schemas.microsoft.com/office/drawing/2014/main" id="{CCE41138-D2F4-410E-9694-4A47AE281077}"/>
              </a:ext>
            </a:extLst>
          </p:cNvPr>
          <p:cNvSpPr>
            <a:spLocks noGrp="1"/>
          </p:cNvSpPr>
          <p:nvPr>
            <p:ph idx="1"/>
          </p:nvPr>
        </p:nvSpPr>
        <p:spPr>
          <a:xfrm>
            <a:off x="457200" y="992888"/>
            <a:ext cx="8229600" cy="3276097"/>
          </a:xfrm>
        </p:spPr>
        <p:txBody>
          <a:bodyPr/>
          <a:lstStyle/>
          <a:p>
            <a:pPr>
              <a:buNone/>
            </a:pPr>
            <a:r>
              <a:rPr lang="en-US" altLang="en-US" sz="2000" b="1" i="1" dirty="0">
                <a:solidFill>
                  <a:schemeClr val="tx1">
                    <a:lumMod val="50000"/>
                  </a:schemeClr>
                </a:solidFill>
              </a:rPr>
              <a:t>Product/Guideline Updates:</a:t>
            </a:r>
          </a:p>
          <a:p>
            <a:pPr marL="342900" marR="0" lvl="0" indent="-342900" fontAlgn="base">
              <a:spcBef>
                <a:spcPts val="300"/>
              </a:spcBef>
              <a:spcAft>
                <a:spcPts val="300"/>
              </a:spcAft>
              <a:buClr>
                <a:srgbClr val="000000"/>
              </a:buClr>
              <a:buFont typeface="Symbol" panose="05050102010706020507" pitchFamily="18" charset="2"/>
              <a:buChar char=""/>
            </a:pPr>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For patients with acute dystonia, the use of an anticholinergic is recommended</a:t>
            </a:r>
          </a:p>
          <a:p>
            <a:pPr marL="342900" marR="0" lvl="0" indent="-342900" fontAlgn="base">
              <a:spcBef>
                <a:spcPts val="300"/>
              </a:spcBef>
              <a:spcAft>
                <a:spcPts val="300"/>
              </a:spcAft>
              <a:buClr>
                <a:srgbClr val="000000"/>
              </a:buClr>
              <a:buFont typeface="Symbol" panose="05050102010706020507" pitchFamily="18" charset="2"/>
              <a:buChar char=""/>
            </a:pPr>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Lowering the dose, switching therapy to another antipsychotic, or use of an anticholinergic is suggested for parkinsonism</a:t>
            </a:r>
          </a:p>
          <a:p>
            <a:pPr marL="342900" marR="0" lvl="0" indent="-342900" fontAlgn="base">
              <a:spcBef>
                <a:spcPts val="300"/>
              </a:spcBef>
              <a:spcAft>
                <a:spcPts val="300"/>
              </a:spcAft>
              <a:buClr>
                <a:srgbClr val="000000"/>
              </a:buClr>
              <a:buFont typeface="Symbol" panose="05050102010706020507" pitchFamily="18" charset="2"/>
              <a:buChar char=""/>
            </a:pPr>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Similarly, lowering the dose, switching to another antipsychotic, or use of a benzodiazepine or a beta-blocker is suggested for akathisia</a:t>
            </a:r>
          </a:p>
          <a:p>
            <a:pPr marL="342900" marR="0" lvl="0" indent="-342900" fontAlgn="base">
              <a:spcBef>
                <a:spcPts val="300"/>
              </a:spcBef>
              <a:spcAft>
                <a:spcPts val="300"/>
              </a:spcAft>
              <a:buClr>
                <a:srgbClr val="000000"/>
              </a:buClr>
              <a:buFont typeface="Symbol" panose="05050102010706020507" pitchFamily="18" charset="2"/>
              <a:buChar char=""/>
            </a:pPr>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In patients experiencing moderate, severe, or disabling tardive dyskinesia, a reversible vesicular monoamine transporter 2 (VMAT2) inhibitor is recommended</a:t>
            </a:r>
          </a:p>
        </p:txBody>
      </p:sp>
    </p:spTree>
    <p:extLst>
      <p:ext uri="{BB962C8B-B14F-4D97-AF65-F5344CB8AC3E}">
        <p14:creationId xmlns:p14="http://schemas.microsoft.com/office/powerpoint/2010/main" val="33126415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effectLst/>
              </a:rPr>
              <a:t>Antipsychotics</a:t>
            </a:r>
            <a:br>
              <a:rPr lang="en-US" dirty="0">
                <a:effectLst/>
              </a:rPr>
            </a:br>
            <a:r>
              <a:rPr lang="en-US" i="1" dirty="0">
                <a:effectLst/>
              </a:rPr>
              <a:t>Atypical Long-Acting Injectable</a:t>
            </a:r>
            <a:br>
              <a:rPr lang="en-US" altLang="en-US" dirty="0">
                <a:solidFill>
                  <a:schemeClr val="tx1">
                    <a:lumMod val="50000"/>
                  </a:schemeClr>
                </a:solidFill>
              </a:rPr>
            </a:br>
            <a:endParaRPr lang="en-US" dirty="0"/>
          </a:p>
        </p:txBody>
      </p:sp>
      <p:sp>
        <p:nvSpPr>
          <p:cNvPr id="2" name="Subtitle 1">
            <a:extLst>
              <a:ext uri="{FF2B5EF4-FFF2-40B4-BE49-F238E27FC236}">
                <a16:creationId xmlns:a16="http://schemas.microsoft.com/office/drawing/2014/main" id="{18DD7326-FF94-462B-AED4-97CB7EE6E2C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18203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0ED7-D733-4E6D-9574-DED1ABAC6715}"/>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E3B05AE-BB44-4FC3-818E-A3C24A020505}"/>
              </a:ext>
            </a:extLst>
          </p:cNvPr>
          <p:cNvGraphicFramePr>
            <a:graphicFrameLocks noGrp="1"/>
          </p:cNvGraphicFramePr>
          <p:nvPr>
            <p:ph idx="1"/>
            <p:extLst>
              <p:ext uri="{D42A27DB-BD31-4B8C-83A1-F6EECF244321}">
                <p14:modId xmlns:p14="http://schemas.microsoft.com/office/powerpoint/2010/main" val="4212435854"/>
              </p:ext>
            </p:extLst>
          </p:nvPr>
        </p:nvGraphicFramePr>
        <p:xfrm>
          <a:off x="2" y="996493"/>
          <a:ext cx="9143998" cy="3168651"/>
        </p:xfrm>
        <a:graphic>
          <a:graphicData uri="http://schemas.openxmlformats.org/drawingml/2006/table">
            <a:tbl>
              <a:tblPr firstRow="1" bandRow="1">
                <a:tableStyleId>{5C22544A-7EE6-4342-B048-85BDC9FD1C3A}</a:tableStyleId>
              </a:tblPr>
              <a:tblGrid>
                <a:gridCol w="1964266">
                  <a:extLst>
                    <a:ext uri="{9D8B030D-6E8A-4147-A177-3AD203B41FA5}">
                      <a16:colId xmlns:a16="http://schemas.microsoft.com/office/drawing/2014/main" val="20000"/>
                    </a:ext>
                  </a:extLst>
                </a:gridCol>
                <a:gridCol w="1794933">
                  <a:extLst>
                    <a:ext uri="{9D8B030D-6E8A-4147-A177-3AD203B41FA5}">
                      <a16:colId xmlns:a16="http://schemas.microsoft.com/office/drawing/2014/main" val="20001"/>
                    </a:ext>
                  </a:extLst>
                </a:gridCol>
                <a:gridCol w="1794933">
                  <a:extLst>
                    <a:ext uri="{9D8B030D-6E8A-4147-A177-3AD203B41FA5}">
                      <a16:colId xmlns:a16="http://schemas.microsoft.com/office/drawing/2014/main" val="20002"/>
                    </a:ext>
                  </a:extLst>
                </a:gridCol>
                <a:gridCol w="1794933">
                  <a:extLst>
                    <a:ext uri="{9D8B030D-6E8A-4147-A177-3AD203B41FA5}">
                      <a16:colId xmlns:a16="http://schemas.microsoft.com/office/drawing/2014/main" val="20003"/>
                    </a:ext>
                  </a:extLst>
                </a:gridCol>
                <a:gridCol w="1794933">
                  <a:extLst>
                    <a:ext uri="{9D8B030D-6E8A-4147-A177-3AD203B41FA5}">
                      <a16:colId xmlns:a16="http://schemas.microsoft.com/office/drawing/2014/main" val="20004"/>
                    </a:ext>
                  </a:extLst>
                </a:gridCol>
              </a:tblGrid>
              <a:tr h="262948">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62948">
                <a:tc gridSpan="5">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68361">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aripiprazole ER (Abilify Maintena®)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Otsuka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nchor="ctr"/>
                </a:tc>
                <a:tc>
                  <a:txBody>
                    <a:bodyPr/>
                    <a:lstStyle/>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X </a:t>
                      </a:r>
                    </a:p>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(maintenance treatment as monotherapy) </a:t>
                      </a:r>
                      <a:r>
                        <a:rPr lang="en-US" sz="10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27305" marR="27305" marT="0" marB="0" anchor="ctr"/>
                </a:tc>
                <a:extLst>
                  <a:ext uri="{0D108BD9-81ED-4DB2-BD59-A6C34878D82A}">
                    <a16:rowId xmlns:a16="http://schemas.microsoft.com/office/drawing/2014/main" val="10002"/>
                  </a:ext>
                </a:extLst>
              </a:tr>
              <a:tr h="620668">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aripiprazole lauroxil ER (Aristada™)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Alkermes</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3"/>
                  </a:ext>
                </a:extLst>
              </a:tr>
              <a:tr h="85679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aripiprazole lauroxil ER (Aristada Initio™) </a:t>
                      </a:r>
                      <a:r>
                        <a:rPr lang="en-US" sz="10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Alkermes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(for initial dose or select missed doses only</a:t>
                      </a:r>
                      <a:r>
                        <a:rPr lang="en-US" sz="1000" b="0" i="0" u="none" strike="noStrike" kern="1200" baseline="0">
                          <a:solidFill>
                            <a:schemeClr val="dk1"/>
                          </a:solidFill>
                          <a:latin typeface="Arial" panose="020B0604020202020204" pitchFamily="34" charset="0"/>
                          <a:ea typeface="+mn-ea"/>
                          <a:cs typeface="Arial" panose="020B0604020202020204" pitchFamily="34" charset="0"/>
                        </a:rPr>
                        <a:t>) </a:t>
                      </a:r>
                      <a:endParaRPr lang="en-US" sz="1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4261469481"/>
                  </a:ext>
                </a:extLst>
              </a:tr>
              <a:tr h="49693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olanzapine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(Zyprexa®</a:t>
                      </a:r>
                      <a:r>
                        <a:rPr lang="en-US" sz="1000" baseline="30000" dirty="0">
                          <a:latin typeface="Arial" panose="020B0604020202020204" pitchFamily="34" charset="0"/>
                          <a:ea typeface="Times New Roman"/>
                          <a:cs typeface="Arial" panose="020B0604020202020204" pitchFamily="34" charset="0"/>
                        </a:rPr>
                        <a:t> </a:t>
                      </a:r>
                      <a:r>
                        <a:rPr lang="en-US" sz="1000" dirty="0">
                          <a:latin typeface="Arial" panose="020B0604020202020204" pitchFamily="34" charset="0"/>
                          <a:ea typeface="Times New Roman"/>
                          <a:cs typeface="Arial" panose="020B0604020202020204" pitchFamily="34" charset="0"/>
                        </a:rPr>
                        <a:t>Relprevv)</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Eli Lilly</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665058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5FD9-8761-4F76-8612-88F38CD5EC02}"/>
              </a:ext>
            </a:extLst>
          </p:cNvPr>
          <p:cNvSpPr>
            <a:spLocks noGrp="1"/>
          </p:cNvSpPr>
          <p:nvPr>
            <p:ph type="title"/>
          </p:nvPr>
        </p:nvSpPr>
        <p:spPr/>
        <p:txBody>
          <a:bodyPr/>
          <a:lstStyle/>
          <a:p>
            <a:r>
              <a:rPr lang="en-US" sz="3200" dirty="0"/>
              <a:t>Antipsychotics, Atypical Long-Acting Injectable</a:t>
            </a:r>
            <a:endParaRPr lang="en-US" dirty="0"/>
          </a:p>
        </p:txBody>
      </p:sp>
      <p:graphicFrame>
        <p:nvGraphicFramePr>
          <p:cNvPr id="4" name="Content Placeholder 3">
            <a:extLst>
              <a:ext uri="{FF2B5EF4-FFF2-40B4-BE49-F238E27FC236}">
                <a16:creationId xmlns:a16="http://schemas.microsoft.com/office/drawing/2014/main" id="{372AAE30-6354-4272-B1FA-0B3A509879DE}"/>
              </a:ext>
            </a:extLst>
          </p:cNvPr>
          <p:cNvGraphicFramePr>
            <a:graphicFrameLocks noGrp="1"/>
          </p:cNvGraphicFramePr>
          <p:nvPr>
            <p:ph idx="1"/>
            <p:extLst>
              <p:ext uri="{D42A27DB-BD31-4B8C-83A1-F6EECF244321}">
                <p14:modId xmlns:p14="http://schemas.microsoft.com/office/powerpoint/2010/main" val="296810163"/>
              </p:ext>
            </p:extLst>
          </p:nvPr>
        </p:nvGraphicFramePr>
        <p:xfrm>
          <a:off x="0" y="992889"/>
          <a:ext cx="9144001" cy="3394793"/>
        </p:xfrm>
        <a:graphic>
          <a:graphicData uri="http://schemas.openxmlformats.org/drawingml/2006/table">
            <a:tbl>
              <a:tblPr firstRow="1" bandRow="1">
                <a:tableStyleId>{5C22544A-7EE6-4342-B048-85BDC9FD1C3A}</a:tableStyleId>
              </a:tblPr>
              <a:tblGrid>
                <a:gridCol w="1964265">
                  <a:extLst>
                    <a:ext uri="{9D8B030D-6E8A-4147-A177-3AD203B41FA5}">
                      <a16:colId xmlns:a16="http://schemas.microsoft.com/office/drawing/2014/main" val="20000"/>
                    </a:ext>
                  </a:extLst>
                </a:gridCol>
                <a:gridCol w="1794934">
                  <a:extLst>
                    <a:ext uri="{9D8B030D-6E8A-4147-A177-3AD203B41FA5}">
                      <a16:colId xmlns:a16="http://schemas.microsoft.com/office/drawing/2014/main" val="20001"/>
                    </a:ext>
                  </a:extLst>
                </a:gridCol>
                <a:gridCol w="1794934">
                  <a:extLst>
                    <a:ext uri="{9D8B030D-6E8A-4147-A177-3AD203B41FA5}">
                      <a16:colId xmlns:a16="http://schemas.microsoft.com/office/drawing/2014/main" val="20002"/>
                    </a:ext>
                  </a:extLst>
                </a:gridCol>
                <a:gridCol w="1794934">
                  <a:extLst>
                    <a:ext uri="{9D8B030D-6E8A-4147-A177-3AD203B41FA5}">
                      <a16:colId xmlns:a16="http://schemas.microsoft.com/office/drawing/2014/main" val="20003"/>
                    </a:ext>
                  </a:extLst>
                </a:gridCol>
                <a:gridCol w="1794934">
                  <a:extLst>
                    <a:ext uri="{9D8B030D-6E8A-4147-A177-3AD203B41FA5}">
                      <a16:colId xmlns:a16="http://schemas.microsoft.com/office/drawing/2014/main" val="20004"/>
                    </a:ext>
                  </a:extLst>
                </a:gridCol>
              </a:tblGrid>
              <a:tr h="274774">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val="10000"/>
                  </a:ext>
                </a:extLst>
              </a:tr>
              <a:tr h="274774">
                <a:tc gridSpan="5">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Long Acting Injectable</a:t>
                      </a:r>
                    </a:p>
                  </a:txBody>
                  <a:tcPr marL="27305" marR="2730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57069">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paliperidone palmitate (Invega Sustenna®)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Janssen</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Schizoaffective disorder (monotherapy and as an adjunct to mood stabilizers or antidepressants)</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287111573"/>
                  </a:ext>
                </a:extLst>
              </a:tr>
              <a:tr h="696337">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paliperidone palmitate (Invega Trinza®)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Janssen</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(treatment in patients after they have been adequately treated with Invega Sustenna for ≥ 4 months)</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463199917"/>
                  </a:ext>
                </a:extLst>
              </a:tr>
              <a:tr h="681319">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risperidone microspheres</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(Risperdal</a:t>
                      </a:r>
                      <a:r>
                        <a:rPr lang="en-US" sz="1000" baseline="30000" dirty="0">
                          <a:latin typeface="Arial" panose="020B0604020202020204" pitchFamily="34" charset="0"/>
                          <a:ea typeface="Times New Roman"/>
                          <a:cs typeface="Arial" panose="020B0604020202020204" pitchFamily="34" charset="0"/>
                        </a:rPr>
                        <a:t> </a:t>
                      </a:r>
                      <a:r>
                        <a:rPr lang="en-US" sz="1000" dirty="0">
                          <a:latin typeface="Arial" panose="020B0604020202020204" pitchFamily="34" charset="0"/>
                          <a:ea typeface="Times New Roman"/>
                          <a:cs typeface="Arial" panose="020B0604020202020204" pitchFamily="34" charset="0"/>
                        </a:rPr>
                        <a:t>Consta®)</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Janssen</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(maintenance treatment as monotherapy or in combination with lithium or valproate)</a:t>
                      </a:r>
                    </a:p>
                  </a:txBody>
                  <a:tcPr marL="27305" marR="27305" marT="0" marB="0" anchor="ctr"/>
                </a:tc>
                <a:extLst>
                  <a:ext uri="{0D108BD9-81ED-4DB2-BD59-A6C34878D82A}">
                    <a16:rowId xmlns:a16="http://schemas.microsoft.com/office/drawing/2014/main" val="10002"/>
                  </a:ext>
                </a:extLst>
              </a:tr>
              <a:tr h="792326">
                <a:tc>
                  <a:txBody>
                    <a:bodyPr/>
                    <a:lstStyle/>
                    <a:p>
                      <a:r>
                        <a:rPr lang="it-IT" sz="1000" b="0" i="0" u="none" strike="noStrike" kern="1200" baseline="0" dirty="0">
                          <a:solidFill>
                            <a:schemeClr val="dk1"/>
                          </a:solidFill>
                          <a:latin typeface="Arial" panose="020B0604020202020204" pitchFamily="34" charset="0"/>
                          <a:ea typeface="+mn-ea"/>
                          <a:cs typeface="Arial" panose="020B0604020202020204" pitchFamily="34" charset="0"/>
                        </a:rPr>
                        <a:t>risperidone ER suspension§ (Perseris™) 	</a:t>
                      </a:r>
                    </a:p>
                  </a:txBody>
                  <a:tcPr marL="27305" marR="27305" marT="0" marB="0" anchor="ctr"/>
                </a:tc>
                <a:tc>
                  <a:txBody>
                    <a:bodyPr/>
                    <a:lstStyle/>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Indivior 	</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nchor="ctr"/>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6982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DAA7-7A2F-475C-B42D-B406FA95DC7A}"/>
              </a:ext>
            </a:extLst>
          </p:cNvPr>
          <p:cNvSpPr>
            <a:spLocks noGrp="1"/>
          </p:cNvSpPr>
          <p:nvPr>
            <p:ph type="title"/>
          </p:nvPr>
        </p:nvSpPr>
        <p:spPr/>
        <p:txBody>
          <a:bodyPr/>
          <a:lstStyle/>
          <a:p>
            <a:r>
              <a:rPr lang="en-US" sz="3200" dirty="0"/>
              <a:t>Antipsychotics, Atypical Long-Acting Injectable</a:t>
            </a:r>
            <a:endParaRPr lang="en-US" dirty="0"/>
          </a:p>
        </p:txBody>
      </p:sp>
      <p:sp>
        <p:nvSpPr>
          <p:cNvPr id="3" name="Content Placeholder 2">
            <a:extLst>
              <a:ext uri="{FF2B5EF4-FFF2-40B4-BE49-F238E27FC236}">
                <a16:creationId xmlns:a16="http://schemas.microsoft.com/office/drawing/2014/main" id="{C70D82B8-1B56-4FB7-B246-C5BC4980490C}"/>
              </a:ext>
            </a:extLst>
          </p:cNvPr>
          <p:cNvSpPr>
            <a:spLocks noGrp="1"/>
          </p:cNvSpPr>
          <p:nvPr>
            <p:ph idx="1"/>
          </p:nvPr>
        </p:nvSpPr>
        <p:spPr>
          <a:xfrm>
            <a:off x="457200" y="819150"/>
            <a:ext cx="8229600" cy="3962400"/>
          </a:xfrm>
        </p:spPr>
        <p:txBody>
          <a:bodyPr/>
          <a:lstStyle/>
          <a:p>
            <a:pPr>
              <a:buNone/>
            </a:pPr>
            <a:r>
              <a:rPr lang="en-US" altLang="en-US" sz="2000" b="1" i="1" dirty="0">
                <a:solidFill>
                  <a:schemeClr val="tx1">
                    <a:lumMod val="50000"/>
                  </a:schemeClr>
                </a:solidFill>
              </a:rPr>
              <a:t>Class Summary:</a:t>
            </a:r>
            <a:endParaRPr lang="en-US" sz="2000" b="1" i="1" dirty="0">
              <a:solidFill>
                <a:schemeClr val="tx1">
                  <a:lumMod val="50000"/>
                </a:schemeClr>
              </a:solidFill>
            </a:endParaRPr>
          </a:p>
          <a:p>
            <a:r>
              <a:rPr lang="en-US" sz="2000" dirty="0">
                <a:solidFill>
                  <a:schemeClr val="tx1">
                    <a:lumMod val="50000"/>
                  </a:schemeClr>
                </a:solidFill>
              </a:rPr>
              <a:t>There are not enough comparative data to support distinctions among the injectable second-generation antipsychotics</a:t>
            </a:r>
          </a:p>
          <a:p>
            <a:r>
              <a:rPr lang="en-US" sz="2000" dirty="0">
                <a:solidFill>
                  <a:schemeClr val="tx1">
                    <a:lumMod val="50000"/>
                  </a:schemeClr>
                </a:solidFill>
              </a:rPr>
              <a:t>A meta-analysis evaluated the impact of long-acting injectable antipsychotic frequency on efficacy and other outcomes</a:t>
            </a:r>
          </a:p>
          <a:p>
            <a:r>
              <a:rPr lang="en-US" sz="2000" dirty="0">
                <a:solidFill>
                  <a:schemeClr val="tx1">
                    <a:lumMod val="50000"/>
                  </a:schemeClr>
                </a:solidFill>
              </a:rPr>
              <a:t>No differences were found in psychotic symptoms or quality of life between injectables dosed every 2 or 4 weeks</a:t>
            </a:r>
          </a:p>
          <a:p>
            <a:r>
              <a:rPr lang="en-US" sz="2000" dirty="0">
                <a:solidFill>
                  <a:schemeClr val="tx1">
                    <a:lumMod val="50000"/>
                  </a:schemeClr>
                </a:solidFill>
              </a:rPr>
              <a:t>Safety analyses were also very similar, with the exception of injection-site pain, which was lower with every 2-week formulations compared to every 4-week formulations </a:t>
            </a:r>
          </a:p>
          <a:p>
            <a:r>
              <a:rPr lang="en-US" sz="2000" dirty="0">
                <a:solidFill>
                  <a:schemeClr val="tx1">
                    <a:lumMod val="50000"/>
                  </a:schemeClr>
                </a:solidFill>
              </a:rPr>
              <a:t>Overall, data is very limited</a:t>
            </a:r>
          </a:p>
          <a:p>
            <a:endParaRPr lang="en-US" sz="2000" dirty="0"/>
          </a:p>
          <a:p>
            <a:endParaRPr lang="en-US" sz="2000" dirty="0"/>
          </a:p>
        </p:txBody>
      </p:sp>
    </p:spTree>
    <p:extLst>
      <p:ext uri="{BB962C8B-B14F-4D97-AF65-F5344CB8AC3E}">
        <p14:creationId xmlns:p14="http://schemas.microsoft.com/office/powerpoint/2010/main" val="728987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7E43-C47B-49F4-857D-5AB3C4B7635A}"/>
              </a:ext>
            </a:extLst>
          </p:cNvPr>
          <p:cNvSpPr>
            <a:spLocks noGrp="1"/>
          </p:cNvSpPr>
          <p:nvPr>
            <p:ph type="ctrTitle"/>
          </p:nvPr>
        </p:nvSpPr>
        <p:spPr/>
        <p:txBody>
          <a:bodyPr/>
          <a:lstStyle/>
          <a:p>
            <a:r>
              <a:rPr lang="en-US" altLang="en-US" dirty="0"/>
              <a:t>COPD Agents</a:t>
            </a:r>
            <a:endParaRPr lang="en-US" dirty="0"/>
          </a:p>
        </p:txBody>
      </p:sp>
      <p:sp>
        <p:nvSpPr>
          <p:cNvPr id="4" name="Subtitle 3">
            <a:extLst>
              <a:ext uri="{FF2B5EF4-FFF2-40B4-BE49-F238E27FC236}">
                <a16:creationId xmlns:a16="http://schemas.microsoft.com/office/drawing/2014/main" id="{EC0FC7C4-B9B2-4CCB-A850-7AD12EF8376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930433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10C0-1AAD-467D-AE7C-9E05AB054A1A}"/>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B65B86BA-C090-45CF-A339-6C40B49E410B}"/>
              </a:ext>
            </a:extLst>
          </p:cNvPr>
          <p:cNvSpPr>
            <a:spLocks noGrp="1"/>
          </p:cNvSpPr>
          <p:nvPr>
            <p:ph idx="1"/>
          </p:nvPr>
        </p:nvSpPr>
        <p:spPr>
          <a:xfrm>
            <a:off x="457200" y="666750"/>
            <a:ext cx="8229600" cy="3962400"/>
          </a:xfrm>
        </p:spPr>
        <p:txBody>
          <a:bodyPr/>
          <a:lstStyle/>
          <a:p>
            <a:pPr>
              <a:buNone/>
            </a:pPr>
            <a:r>
              <a:rPr lang="en-US" altLang="en-US" sz="2000" b="1" i="1" dirty="0">
                <a:solidFill>
                  <a:schemeClr val="tx1">
                    <a:lumMod val="50000"/>
                  </a:schemeClr>
                </a:solidFill>
              </a:rPr>
              <a:t>Class Overview: Antimuscarinics – Short-Acting</a:t>
            </a:r>
            <a:endParaRPr lang="en-US" sz="2000" b="1" i="1" dirty="0">
              <a:solidFill>
                <a:schemeClr val="tx1">
                  <a:lumMod val="50000"/>
                </a:schemeClr>
              </a:solidFill>
            </a:endParaRPr>
          </a:p>
          <a:p>
            <a:r>
              <a:rPr lang="en-US" sz="2000" dirty="0">
                <a:solidFill>
                  <a:schemeClr val="tx1">
                    <a:lumMod val="50000"/>
                  </a:schemeClr>
                </a:solidFill>
              </a:rPr>
              <a:t>ipratropium inhalation aerosol - (Atrovent HFA)</a:t>
            </a:r>
          </a:p>
          <a:p>
            <a:r>
              <a:rPr lang="en-US" sz="2000" dirty="0">
                <a:solidFill>
                  <a:schemeClr val="tx1">
                    <a:lumMod val="50000"/>
                  </a:schemeClr>
                </a:solidFill>
              </a:rPr>
              <a:t>ipratropium inhalation solution - (ipratropium inhalation solution )</a:t>
            </a:r>
          </a:p>
          <a:p>
            <a:pPr>
              <a:buNone/>
            </a:pPr>
            <a:r>
              <a:rPr lang="en-US" altLang="en-US" sz="2000" b="1" i="1" dirty="0">
                <a:solidFill>
                  <a:schemeClr val="tx1">
                    <a:lumMod val="50000"/>
                  </a:schemeClr>
                </a:solidFill>
              </a:rPr>
              <a:t>Class Overview: Antimuscarinics – Long-Acting</a:t>
            </a:r>
            <a:endParaRPr lang="en-US" sz="2000" b="1" i="1" dirty="0">
              <a:solidFill>
                <a:schemeClr val="tx1">
                  <a:lumMod val="50000"/>
                </a:schemeClr>
              </a:solidFill>
            </a:endParaRPr>
          </a:p>
          <a:p>
            <a:r>
              <a:rPr lang="en-US" sz="2000" dirty="0">
                <a:solidFill>
                  <a:schemeClr val="tx1">
                    <a:lumMod val="50000"/>
                  </a:schemeClr>
                </a:solidFill>
              </a:rPr>
              <a:t>aclidinium bromide - (Tudorza Pressair)</a:t>
            </a:r>
          </a:p>
          <a:p>
            <a:r>
              <a:rPr lang="en-US" sz="2000" dirty="0">
                <a:solidFill>
                  <a:schemeClr val="tx1">
                    <a:lumMod val="50000"/>
                  </a:schemeClr>
                </a:solidFill>
                <a:latin typeface="+mj-lt"/>
              </a:rPr>
              <a:t>glycopyrrolate - (Seebri Neohaler*; </a:t>
            </a:r>
            <a:r>
              <a:rPr lang="en-US" sz="2000" b="0" i="0" u="none" strike="noStrike" baseline="0" dirty="0">
                <a:solidFill>
                  <a:srgbClr val="000000"/>
                </a:solidFill>
                <a:latin typeface="+mj-lt"/>
              </a:rPr>
              <a:t>Lonhala® Magnair</a:t>
            </a:r>
            <a:r>
              <a:rPr lang="en-US" sz="2000" dirty="0">
                <a:solidFill>
                  <a:schemeClr val="tx1">
                    <a:lumMod val="50000"/>
                  </a:schemeClr>
                </a:solidFill>
                <a:latin typeface="+mj-lt"/>
              </a:rPr>
              <a:t>)</a:t>
            </a:r>
          </a:p>
          <a:p>
            <a:r>
              <a:rPr lang="en-US" sz="2000" dirty="0">
                <a:solidFill>
                  <a:schemeClr val="tx1">
                    <a:lumMod val="50000"/>
                  </a:schemeClr>
                </a:solidFill>
                <a:latin typeface="+mj-lt"/>
              </a:rPr>
              <a:t>tiotropium bromide inhalation spray - (Spiriva Respimat)</a:t>
            </a:r>
          </a:p>
          <a:p>
            <a:r>
              <a:rPr lang="en-US" sz="2000" dirty="0">
                <a:solidFill>
                  <a:schemeClr val="tx1">
                    <a:lumMod val="50000"/>
                  </a:schemeClr>
                </a:solidFill>
                <a:latin typeface="+mj-lt"/>
              </a:rPr>
              <a:t>tiotropium inhalation powder - (Spiriva HandiHaler)</a:t>
            </a:r>
          </a:p>
          <a:p>
            <a:r>
              <a:rPr lang="en-US" sz="2000" dirty="0">
                <a:solidFill>
                  <a:schemeClr val="tx1">
                    <a:lumMod val="50000"/>
                  </a:schemeClr>
                </a:solidFill>
                <a:latin typeface="+mj-lt"/>
              </a:rPr>
              <a:t>umeclidinium - (Incruse Ellipta)</a:t>
            </a:r>
          </a:p>
          <a:p>
            <a:r>
              <a:rPr lang="en-US" sz="2000" dirty="0">
                <a:solidFill>
                  <a:srgbClr val="000000"/>
                </a:solidFill>
              </a:rPr>
              <a:t>revefenacin - (Yupelri)</a:t>
            </a:r>
          </a:p>
          <a:p>
            <a:pPr marL="0" indent="0">
              <a:buNone/>
            </a:pPr>
            <a:r>
              <a:rPr lang="en-US" sz="2000" dirty="0">
                <a:solidFill>
                  <a:schemeClr val="tx1">
                    <a:lumMod val="50000"/>
                  </a:schemeClr>
                </a:solidFill>
              </a:rPr>
              <a:t>*</a:t>
            </a:r>
            <a:r>
              <a:rPr lang="en-US" sz="1600" i="1" dirty="0">
                <a:solidFill>
                  <a:schemeClr val="tx1">
                    <a:lumMod val="50000"/>
                  </a:schemeClr>
                </a:solidFill>
              </a:rPr>
              <a:t>Manufacturer made the business decision to discontinue this product</a:t>
            </a:r>
          </a:p>
          <a:p>
            <a:endParaRPr lang="en-US" sz="2000" dirty="0"/>
          </a:p>
        </p:txBody>
      </p:sp>
    </p:spTree>
    <p:extLst>
      <p:ext uri="{BB962C8B-B14F-4D97-AF65-F5344CB8AC3E}">
        <p14:creationId xmlns:p14="http://schemas.microsoft.com/office/powerpoint/2010/main" val="4082796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64E4-3CD4-4857-A1EC-F20C2903FEB1}"/>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4073E4FA-0951-47F4-B61F-A4BA5A801DA7}"/>
              </a:ext>
            </a:extLst>
          </p:cNvPr>
          <p:cNvSpPr>
            <a:spLocks noGrp="1"/>
          </p:cNvSpPr>
          <p:nvPr>
            <p:ph idx="1"/>
          </p:nvPr>
        </p:nvSpPr>
        <p:spPr>
          <a:xfrm>
            <a:off x="457200" y="742950"/>
            <a:ext cx="8229600" cy="3962400"/>
          </a:xfrm>
        </p:spPr>
        <p:txBody>
          <a:bodyPr/>
          <a:lstStyle/>
          <a:p>
            <a:pPr>
              <a:buNone/>
            </a:pPr>
            <a:r>
              <a:rPr lang="en-US" altLang="en-US" sz="2000" b="1" i="1" dirty="0">
                <a:solidFill>
                  <a:schemeClr val="tx1">
                    <a:lumMod val="50000"/>
                  </a:schemeClr>
                </a:solidFill>
              </a:rPr>
              <a:t>Class Overview: Beta Agonist/Antimuscarinic Combination – Short-Acting</a:t>
            </a:r>
            <a:endParaRPr lang="en-US" sz="2000" b="1" i="1" dirty="0">
              <a:solidFill>
                <a:schemeClr val="tx1">
                  <a:lumMod val="50000"/>
                </a:schemeClr>
              </a:solidFill>
            </a:endParaRPr>
          </a:p>
          <a:p>
            <a:r>
              <a:rPr lang="en-US" sz="2000" dirty="0">
                <a:solidFill>
                  <a:schemeClr val="tx1">
                    <a:lumMod val="50000"/>
                  </a:schemeClr>
                </a:solidFill>
              </a:rPr>
              <a:t>albuterol/ipratropium MDI CFC-Free - (Combivent Respimat)</a:t>
            </a:r>
          </a:p>
          <a:p>
            <a:r>
              <a:rPr lang="en-US" sz="2000" dirty="0">
                <a:solidFill>
                  <a:schemeClr val="tx1">
                    <a:lumMod val="50000"/>
                  </a:schemeClr>
                </a:solidFill>
              </a:rPr>
              <a:t>albuterol/ipratropium inhalation solution - (albuterol/ipratropium inhalation solution)</a:t>
            </a:r>
          </a:p>
          <a:p>
            <a:pPr>
              <a:buNone/>
            </a:pPr>
            <a:r>
              <a:rPr lang="en-US" altLang="en-US" sz="2000" b="1" i="1" dirty="0">
                <a:solidFill>
                  <a:schemeClr val="tx1">
                    <a:lumMod val="50000"/>
                  </a:schemeClr>
                </a:solidFill>
              </a:rPr>
              <a:t>Class Overview: Beta Agonist/Antimuscarinic Combination – Long-Acting</a:t>
            </a:r>
          </a:p>
          <a:p>
            <a:r>
              <a:rPr lang="en-US" sz="2000" dirty="0">
                <a:solidFill>
                  <a:schemeClr val="tx1">
                    <a:lumMod val="50000"/>
                  </a:schemeClr>
                </a:solidFill>
              </a:rPr>
              <a:t>aclinidium bromide/formoterol - (Duaklir Pressair)</a:t>
            </a:r>
          </a:p>
          <a:p>
            <a:r>
              <a:rPr lang="en-US" sz="2000" dirty="0">
                <a:solidFill>
                  <a:schemeClr val="tx1">
                    <a:lumMod val="50000"/>
                  </a:schemeClr>
                </a:solidFill>
              </a:rPr>
              <a:t>formoterol/glycopyrrolate - (Bevespi Aerosphere)</a:t>
            </a:r>
          </a:p>
          <a:p>
            <a:r>
              <a:rPr lang="en-US" sz="2000" dirty="0">
                <a:solidFill>
                  <a:schemeClr val="tx1">
                    <a:lumMod val="50000"/>
                  </a:schemeClr>
                </a:solidFill>
              </a:rPr>
              <a:t>indacaterol/glycopyrrolate - (Utibron Neohaler)*</a:t>
            </a:r>
          </a:p>
          <a:p>
            <a:r>
              <a:rPr lang="en-US" sz="2000" dirty="0">
                <a:solidFill>
                  <a:schemeClr val="tx1">
                    <a:lumMod val="50000"/>
                  </a:schemeClr>
                </a:solidFill>
              </a:rPr>
              <a:t>tiotropium/olodaterol - (Stiolto Respimat)</a:t>
            </a:r>
          </a:p>
          <a:p>
            <a:r>
              <a:rPr lang="en-US" sz="2000" dirty="0">
                <a:solidFill>
                  <a:schemeClr val="tx1">
                    <a:lumMod val="50000"/>
                  </a:schemeClr>
                </a:solidFill>
              </a:rPr>
              <a:t>umeclidinium/vilanterol - (Anoro Ellipta)</a:t>
            </a:r>
          </a:p>
          <a:p>
            <a:pPr marL="0" indent="0">
              <a:buNone/>
            </a:pPr>
            <a:r>
              <a:rPr lang="en-US" sz="2000" dirty="0">
                <a:solidFill>
                  <a:schemeClr val="tx1">
                    <a:lumMod val="50000"/>
                  </a:schemeClr>
                </a:solidFill>
              </a:rPr>
              <a:t>*</a:t>
            </a:r>
            <a:r>
              <a:rPr lang="en-US" sz="1600" i="1" dirty="0">
                <a:solidFill>
                  <a:schemeClr val="tx1">
                    <a:lumMod val="50000"/>
                  </a:schemeClr>
                </a:solidFill>
              </a:rPr>
              <a:t>Manufacturer made the business decision to discontinue this product</a:t>
            </a:r>
          </a:p>
          <a:p>
            <a:endParaRPr lang="en-US" sz="2000" dirty="0"/>
          </a:p>
        </p:txBody>
      </p:sp>
    </p:spTree>
    <p:extLst>
      <p:ext uri="{BB962C8B-B14F-4D97-AF65-F5344CB8AC3E}">
        <p14:creationId xmlns:p14="http://schemas.microsoft.com/office/powerpoint/2010/main" val="217411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Order 2018-06</a:t>
            </a:r>
          </a:p>
        </p:txBody>
      </p:sp>
      <p:sp>
        <p:nvSpPr>
          <p:cNvPr id="6" name="Content Placeholder 5"/>
          <p:cNvSpPr>
            <a:spLocks noGrp="1"/>
          </p:cNvSpPr>
          <p:nvPr>
            <p:ph idx="1"/>
          </p:nvPr>
        </p:nvSpPr>
        <p:spPr/>
        <p:txBody>
          <a:bodyPr/>
          <a:lstStyle/>
          <a:p>
            <a:pPr marL="0" indent="0">
              <a:buNone/>
            </a:pPr>
            <a:r>
              <a:rPr lang="en-US" sz="2000" dirty="0"/>
              <a:t>3.) In accordance with Arizona Revised Statutes Title 38 Chapter 3 Article 8, any member of the Pharmacy and Therapeutics Committee who has a conflict on any agenda item shall abstain from participating in the discussion of and voting on that agenda item.</a:t>
            </a:r>
          </a:p>
        </p:txBody>
      </p:sp>
    </p:spTree>
    <p:extLst>
      <p:ext uri="{BB962C8B-B14F-4D97-AF65-F5344CB8AC3E}">
        <p14:creationId xmlns:p14="http://schemas.microsoft.com/office/powerpoint/2010/main" val="3928394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F31B-56A7-49C5-98A6-E388B0C52F63}"/>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68A7269D-7EBE-4C8F-BFB0-A49C4E22F82F}"/>
              </a:ext>
            </a:extLst>
          </p:cNvPr>
          <p:cNvSpPr>
            <a:spLocks noGrp="1"/>
          </p:cNvSpPr>
          <p:nvPr>
            <p:ph idx="1"/>
          </p:nvPr>
        </p:nvSpPr>
        <p:spPr/>
        <p:txBody>
          <a:bodyPr/>
          <a:lstStyle/>
          <a:p>
            <a:pPr>
              <a:buNone/>
            </a:pPr>
            <a:r>
              <a:rPr lang="en-US" altLang="en-US" sz="2400" b="1" i="1" dirty="0">
                <a:solidFill>
                  <a:schemeClr val="tx1">
                    <a:lumMod val="50000"/>
                  </a:schemeClr>
                </a:solidFill>
              </a:rPr>
              <a:t>Class Overview: Phosphodiesterate 4 (PDE-4) Inhibitor</a:t>
            </a:r>
            <a:endParaRPr lang="en-US" sz="2400" b="1" i="1" dirty="0">
              <a:solidFill>
                <a:schemeClr val="tx1">
                  <a:lumMod val="50000"/>
                </a:schemeClr>
              </a:solidFill>
            </a:endParaRPr>
          </a:p>
          <a:p>
            <a:r>
              <a:rPr lang="en-US" sz="2400" dirty="0">
                <a:solidFill>
                  <a:schemeClr val="tx1">
                    <a:lumMod val="50000"/>
                  </a:schemeClr>
                </a:solidFill>
              </a:rPr>
              <a:t>roflumilast - (Daliresp)</a:t>
            </a:r>
          </a:p>
          <a:p>
            <a:endParaRPr lang="en-US" dirty="0"/>
          </a:p>
        </p:txBody>
      </p:sp>
    </p:spTree>
    <p:extLst>
      <p:ext uri="{BB962C8B-B14F-4D97-AF65-F5344CB8AC3E}">
        <p14:creationId xmlns:p14="http://schemas.microsoft.com/office/powerpoint/2010/main" val="11597969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EC1C-44F2-45A7-B280-6C92FBB8FC74}"/>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484E0889-5028-4FA3-845B-1CBA3D79B2FF}"/>
              </a:ext>
            </a:extLst>
          </p:cNvPr>
          <p:cNvSpPr>
            <a:spLocks noGrp="1"/>
          </p:cNvSpPr>
          <p:nvPr>
            <p:ph idx="1"/>
          </p:nvPr>
        </p:nvSpPr>
        <p:spPr>
          <a:xfrm>
            <a:off x="228600" y="819150"/>
            <a:ext cx="8686800" cy="3623072"/>
          </a:xfrm>
        </p:spPr>
        <p:txBody>
          <a:bodyPr/>
          <a:lstStyle/>
          <a:p>
            <a:pPr marL="457200" lvl="3" indent="-338138">
              <a:buFont typeface="Arial"/>
              <a:buChar char="•"/>
            </a:pPr>
            <a:r>
              <a:rPr lang="en-US" sz="1800" b="0" i="0" u="none" strike="noStrike" baseline="0" dirty="0">
                <a:solidFill>
                  <a:srgbClr val="000000"/>
                </a:solidFill>
                <a:latin typeface="Calibri" panose="020F0502020204030204" pitchFamily="34" charset="0"/>
              </a:rPr>
              <a:t>It is estimated that 16.4 million Americans have a COPD diagnosis</a:t>
            </a:r>
          </a:p>
          <a:p>
            <a:pPr marL="457200" lvl="3" indent="-338138">
              <a:buFont typeface="Arial"/>
              <a:buChar char="•"/>
            </a:pPr>
            <a:r>
              <a:rPr lang="en-US" dirty="0">
                <a:solidFill>
                  <a:schemeClr val="tx1">
                    <a:lumMod val="50000"/>
                  </a:schemeClr>
                </a:solidFill>
              </a:rPr>
              <a:t>COPD is a disease state characterized by the presence of airflow obstruction due to chronic bronchitis or emphysema</a:t>
            </a:r>
          </a:p>
          <a:p>
            <a:pPr marL="457200" lvl="3" indent="-338138">
              <a:buFont typeface="Arial"/>
              <a:buChar char="•"/>
            </a:pPr>
            <a:r>
              <a:rPr lang="en-US" dirty="0">
                <a:solidFill>
                  <a:schemeClr val="tx1">
                    <a:lumMod val="50000"/>
                  </a:schemeClr>
                </a:solidFill>
              </a:rPr>
              <a:t>Airflow obstruction is generally progressive, may be accompanied by airway hyperreactivity, and may be partially reversible</a:t>
            </a:r>
          </a:p>
          <a:p>
            <a:pPr marL="457200" lvl="3" indent="-338138">
              <a:buFont typeface="Arial"/>
              <a:buChar char="•"/>
            </a:pPr>
            <a:r>
              <a:rPr lang="en-US" dirty="0">
                <a:solidFill>
                  <a:schemeClr val="tx1">
                    <a:lumMod val="50000"/>
                  </a:schemeClr>
                </a:solidFill>
              </a:rPr>
              <a:t>Progressive persistent obstruction or limitation of airflow is associated with an enhanced chronic inflammatory response in both the airways and the lung to noxious particles or gases</a:t>
            </a:r>
          </a:p>
          <a:p>
            <a:pPr marL="457200" lvl="3" indent="-338138">
              <a:buFont typeface="Arial"/>
              <a:buChar char="•"/>
            </a:pPr>
            <a:r>
              <a:rPr lang="en-US" dirty="0">
                <a:solidFill>
                  <a:schemeClr val="tx1">
                    <a:lumMod val="50000"/>
                  </a:schemeClr>
                </a:solidFill>
              </a:rPr>
              <a:t>Exacerbations and comorbidities contribute to the overall severity in individual patients</a:t>
            </a:r>
          </a:p>
          <a:p>
            <a:pPr marL="457200" lvl="3" indent="-338138">
              <a:buFont typeface="Arial"/>
              <a:buChar char="•"/>
            </a:pPr>
            <a:r>
              <a:rPr lang="en-US" dirty="0">
                <a:solidFill>
                  <a:schemeClr val="tx1">
                    <a:lumMod val="50000"/>
                  </a:schemeClr>
                </a:solidFill>
              </a:rPr>
              <a:t>COPD continues to be a leading cause of chronic morbidity and mortality worldwide </a:t>
            </a:r>
          </a:p>
          <a:p>
            <a:endParaRPr lang="en-US" dirty="0"/>
          </a:p>
        </p:txBody>
      </p:sp>
    </p:spTree>
    <p:extLst>
      <p:ext uri="{BB962C8B-B14F-4D97-AF65-F5344CB8AC3E}">
        <p14:creationId xmlns:p14="http://schemas.microsoft.com/office/powerpoint/2010/main" val="1713561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D795-61A1-473F-966F-B36ED3569374}"/>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08C68DED-8953-486A-88E7-7784BCCCED26}"/>
              </a:ext>
            </a:extLst>
          </p:cNvPr>
          <p:cNvSpPr>
            <a:spLocks noGrp="1"/>
          </p:cNvSpPr>
          <p:nvPr>
            <p:ph idx="1"/>
          </p:nvPr>
        </p:nvSpPr>
        <p:spPr>
          <a:xfrm>
            <a:off x="228600" y="874514"/>
            <a:ext cx="8610600" cy="3602236"/>
          </a:xfrm>
        </p:spPr>
        <p:txBody>
          <a:bodyPr/>
          <a:lstStyle/>
          <a:p>
            <a:pPr marL="457200" lvl="3" indent="-338138">
              <a:buFont typeface="Arial"/>
              <a:buChar char="•"/>
            </a:pPr>
            <a:r>
              <a:rPr lang="en-US" dirty="0">
                <a:solidFill>
                  <a:schemeClr val="tx1">
                    <a:lumMod val="50000"/>
                  </a:schemeClr>
                </a:solidFill>
              </a:rPr>
              <a:t>Both chronic bronchitis and emphysema predispose patients to a common collection of symptoms and impairments in respiratory function</a:t>
            </a:r>
          </a:p>
          <a:p>
            <a:pPr marL="457200" lvl="3" indent="-338138">
              <a:buFont typeface="Arial"/>
              <a:buChar char="•"/>
            </a:pPr>
            <a:r>
              <a:rPr lang="en-US" dirty="0">
                <a:solidFill>
                  <a:schemeClr val="tx1">
                    <a:lumMod val="50000"/>
                  </a:schemeClr>
                </a:solidFill>
              </a:rPr>
              <a:t>These include reductions in forced expiratory volume in one second (FEV1), forced vital capacity (FVC), FEV1/FVC ratio, and forced expiratory flow</a:t>
            </a:r>
          </a:p>
          <a:p>
            <a:pPr marL="457200" lvl="3" indent="-338138">
              <a:buFont typeface="Arial"/>
              <a:buChar char="•"/>
            </a:pPr>
            <a:r>
              <a:rPr lang="en-US" dirty="0">
                <a:solidFill>
                  <a:schemeClr val="tx1">
                    <a:lumMod val="50000"/>
                  </a:schemeClr>
                </a:solidFill>
              </a:rPr>
              <a:t>A COPD exacerbation is defined as an acute event characterized by worsening of the patient’s respiratory symptoms that varies from the normal daily variations and requires a change in medication </a:t>
            </a:r>
          </a:p>
          <a:p>
            <a:pPr marL="457200" lvl="3" indent="-338138">
              <a:buFont typeface="Arial"/>
              <a:buChar char="•"/>
            </a:pPr>
            <a:r>
              <a:rPr lang="en-US" dirty="0">
                <a:solidFill>
                  <a:schemeClr val="tx1">
                    <a:lumMod val="50000"/>
                  </a:schemeClr>
                </a:solidFill>
              </a:rPr>
              <a:t>Prior to 2017, patient groups were categorized into an alphabetic (ABCD) classification system based on exacerbation risk and symptoms in combination with airway limitation</a:t>
            </a:r>
          </a:p>
          <a:p>
            <a:pPr marL="457200" lvl="3" indent="-338138">
              <a:buFont typeface="Arial"/>
              <a:buChar char="•"/>
            </a:pPr>
            <a:r>
              <a:rPr lang="en-US" dirty="0">
                <a:solidFill>
                  <a:schemeClr val="tx1">
                    <a:lumMod val="50000"/>
                  </a:schemeClr>
                </a:solidFill>
              </a:rPr>
              <a:t>Patients are now classified separately by both their GOLD severity and exacerbation/symptom assessment </a:t>
            </a:r>
          </a:p>
          <a:p>
            <a:endParaRPr lang="en-US" dirty="0"/>
          </a:p>
        </p:txBody>
      </p:sp>
    </p:spTree>
    <p:extLst>
      <p:ext uri="{BB962C8B-B14F-4D97-AF65-F5344CB8AC3E}">
        <p14:creationId xmlns:p14="http://schemas.microsoft.com/office/powerpoint/2010/main" val="40302761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4F19-16AE-4E49-AEFD-91E1F364C636}"/>
              </a:ext>
            </a:extLst>
          </p:cNvPr>
          <p:cNvSpPr>
            <a:spLocks noGrp="1"/>
          </p:cNvSpPr>
          <p:nvPr>
            <p:ph type="title"/>
          </p:nvPr>
        </p:nvSpPr>
        <p:spPr/>
        <p:txBody>
          <a:bodyPr/>
          <a:lstStyle/>
          <a:p>
            <a:r>
              <a:rPr lang="en-US" dirty="0"/>
              <a:t>COPD Agents</a:t>
            </a:r>
          </a:p>
        </p:txBody>
      </p:sp>
      <p:graphicFrame>
        <p:nvGraphicFramePr>
          <p:cNvPr id="4" name="Content Placeholder 5">
            <a:extLst>
              <a:ext uri="{FF2B5EF4-FFF2-40B4-BE49-F238E27FC236}">
                <a16:creationId xmlns:a16="http://schemas.microsoft.com/office/drawing/2014/main" id="{00486FA6-9545-432B-A64C-A3E2FFBAE25F}"/>
              </a:ext>
            </a:extLst>
          </p:cNvPr>
          <p:cNvGraphicFramePr>
            <a:graphicFrameLocks noGrp="1"/>
          </p:cNvGraphicFramePr>
          <p:nvPr>
            <p:ph idx="1"/>
            <p:extLst>
              <p:ext uri="{D42A27DB-BD31-4B8C-83A1-F6EECF244321}">
                <p14:modId xmlns:p14="http://schemas.microsoft.com/office/powerpoint/2010/main" val="3801959777"/>
              </p:ext>
            </p:extLst>
          </p:nvPr>
        </p:nvGraphicFramePr>
        <p:xfrm>
          <a:off x="685800" y="1200150"/>
          <a:ext cx="7772400" cy="2800870"/>
        </p:xfrm>
        <a:graphic>
          <a:graphicData uri="http://schemas.openxmlformats.org/drawingml/2006/table">
            <a:tbl>
              <a:tblPr firstRow="1" bandRow="1">
                <a:tableStyleId>{5C22544A-7EE6-4342-B048-85BDC9FD1C3A}</a:tableStyleId>
              </a:tblPr>
              <a:tblGrid>
                <a:gridCol w="847899">
                  <a:extLst>
                    <a:ext uri="{9D8B030D-6E8A-4147-A177-3AD203B41FA5}">
                      <a16:colId xmlns:a16="http://schemas.microsoft.com/office/drawing/2014/main" val="20000"/>
                    </a:ext>
                  </a:extLst>
                </a:gridCol>
                <a:gridCol w="6924501">
                  <a:extLst>
                    <a:ext uri="{9D8B030D-6E8A-4147-A177-3AD203B41FA5}">
                      <a16:colId xmlns:a16="http://schemas.microsoft.com/office/drawing/2014/main" val="20001"/>
                    </a:ext>
                  </a:extLst>
                </a:gridCol>
              </a:tblGrid>
              <a:tr h="493118">
                <a:tc gridSpan="2">
                  <a:txBody>
                    <a:bodyPr/>
                    <a:lstStyle/>
                    <a:p>
                      <a:pPr algn="ctr"/>
                      <a:r>
                        <a:rPr lang="en-US" dirty="0"/>
                        <a:t>2021</a:t>
                      </a:r>
                      <a:r>
                        <a:rPr lang="en-US" baseline="0" dirty="0"/>
                        <a:t> GOLD Guidelines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6372">
                <a:tc gridSpan="2">
                  <a:txBody>
                    <a:bodyPr/>
                    <a:lstStyle/>
                    <a:p>
                      <a:pPr algn="ctr"/>
                      <a:r>
                        <a:rPr lang="en-US" sz="1600" b="1" dirty="0"/>
                        <a:t>Assessment</a:t>
                      </a:r>
                      <a:r>
                        <a:rPr lang="en-US" sz="1600" b="1" baseline="0" dirty="0"/>
                        <a:t> of Airflow Limitation</a:t>
                      </a:r>
                      <a:endParaRPr lang="en-US" sz="1600" b="1" dirty="0"/>
                    </a:p>
                  </a:txBody>
                  <a:tcPr/>
                </a:tc>
                <a:tc hMerge="1">
                  <a:txBody>
                    <a:bodyPr/>
                    <a:lstStyle/>
                    <a:p>
                      <a:endParaRPr lang="en-US" dirty="0"/>
                    </a:p>
                  </a:txBody>
                  <a:tcPr/>
                </a:tc>
                <a:extLst>
                  <a:ext uri="{0D108BD9-81ED-4DB2-BD59-A6C34878D82A}">
                    <a16:rowId xmlns:a16="http://schemas.microsoft.com/office/drawing/2014/main" val="10001"/>
                  </a:ext>
                </a:extLst>
              </a:tr>
              <a:tr h="493118">
                <a:tc>
                  <a:txBody>
                    <a:bodyPr/>
                    <a:lstStyle/>
                    <a:p>
                      <a:r>
                        <a:rPr lang="en-US" sz="1600" dirty="0"/>
                        <a:t>Gold 1</a:t>
                      </a:r>
                    </a:p>
                  </a:txBody>
                  <a:tcPr/>
                </a:tc>
                <a:tc>
                  <a:txBody>
                    <a:bodyPr/>
                    <a:lstStyle/>
                    <a:p>
                      <a:r>
                        <a:rPr lang="en-US" sz="1600" kern="1200" baseline="0" dirty="0">
                          <a:solidFill>
                            <a:schemeClr val="dk1"/>
                          </a:solidFill>
                          <a:latin typeface="+mn-lt"/>
                          <a:ea typeface="+mn-ea"/>
                          <a:cs typeface="+mn-cs"/>
                        </a:rPr>
                        <a:t>Mild, FEV1 ≥ 80% predicted </a:t>
                      </a:r>
                    </a:p>
                  </a:txBody>
                  <a:tcPr/>
                </a:tc>
                <a:extLst>
                  <a:ext uri="{0D108BD9-81ED-4DB2-BD59-A6C34878D82A}">
                    <a16:rowId xmlns:a16="http://schemas.microsoft.com/office/drawing/2014/main" val="10002"/>
                  </a:ext>
                </a:extLst>
              </a:tr>
              <a:tr h="493118">
                <a:tc>
                  <a:txBody>
                    <a:bodyPr/>
                    <a:lstStyle/>
                    <a:p>
                      <a:r>
                        <a:rPr lang="en-US" sz="1600" dirty="0"/>
                        <a:t>Gold 2</a:t>
                      </a:r>
                    </a:p>
                  </a:txBody>
                  <a:tcPr/>
                </a:tc>
                <a:tc>
                  <a:txBody>
                    <a:bodyPr/>
                    <a:lstStyle/>
                    <a:p>
                      <a:r>
                        <a:rPr lang="en-US" sz="1600" kern="1200" baseline="0" dirty="0">
                          <a:solidFill>
                            <a:schemeClr val="dk1"/>
                          </a:solidFill>
                          <a:latin typeface="+mn-lt"/>
                          <a:ea typeface="+mn-ea"/>
                          <a:cs typeface="+mn-cs"/>
                        </a:rPr>
                        <a:t>Moderate, FEV1 50% to 79% predicted </a:t>
                      </a:r>
                    </a:p>
                  </a:txBody>
                  <a:tcPr/>
                </a:tc>
                <a:extLst>
                  <a:ext uri="{0D108BD9-81ED-4DB2-BD59-A6C34878D82A}">
                    <a16:rowId xmlns:a16="http://schemas.microsoft.com/office/drawing/2014/main" val="10003"/>
                  </a:ext>
                </a:extLst>
              </a:tr>
              <a:tr h="493118">
                <a:tc>
                  <a:txBody>
                    <a:bodyPr/>
                    <a:lstStyle/>
                    <a:p>
                      <a:r>
                        <a:rPr lang="en-US" sz="1600" dirty="0"/>
                        <a:t>Gold 3</a:t>
                      </a:r>
                    </a:p>
                  </a:txBody>
                  <a:tcPr/>
                </a:tc>
                <a:tc>
                  <a:txBody>
                    <a:bodyPr/>
                    <a:lstStyle/>
                    <a:p>
                      <a:r>
                        <a:rPr lang="en-US" sz="1600" kern="1200" baseline="0" dirty="0">
                          <a:solidFill>
                            <a:schemeClr val="dk1"/>
                          </a:solidFill>
                          <a:latin typeface="+mn-lt"/>
                          <a:ea typeface="+mn-ea"/>
                          <a:cs typeface="+mn-cs"/>
                        </a:rPr>
                        <a:t>Severe, FEV1 30% to 49% predicted </a:t>
                      </a:r>
                    </a:p>
                  </a:txBody>
                  <a:tcPr/>
                </a:tc>
                <a:extLst>
                  <a:ext uri="{0D108BD9-81ED-4DB2-BD59-A6C34878D82A}">
                    <a16:rowId xmlns:a16="http://schemas.microsoft.com/office/drawing/2014/main" val="10004"/>
                  </a:ext>
                </a:extLst>
              </a:tr>
              <a:tr h="493118">
                <a:tc>
                  <a:txBody>
                    <a:bodyPr/>
                    <a:lstStyle/>
                    <a:p>
                      <a:r>
                        <a:rPr lang="en-US" sz="1600" dirty="0"/>
                        <a:t>Gold 4</a:t>
                      </a:r>
                    </a:p>
                  </a:txBody>
                  <a:tcPr/>
                </a:tc>
                <a:tc>
                  <a:txBody>
                    <a:bodyPr/>
                    <a:lstStyle/>
                    <a:p>
                      <a:r>
                        <a:rPr lang="en-US" sz="1600" kern="1200" baseline="0" dirty="0">
                          <a:solidFill>
                            <a:schemeClr val="dk1"/>
                          </a:solidFill>
                          <a:latin typeface="+mn-lt"/>
                          <a:ea typeface="+mn-ea"/>
                          <a:cs typeface="+mn-cs"/>
                        </a:rPr>
                        <a:t>Very severe, FEV1 &lt; 30% predicted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89358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32D4-6D4C-4142-B55E-8DCA30C84A95}"/>
              </a:ext>
            </a:extLst>
          </p:cNvPr>
          <p:cNvSpPr>
            <a:spLocks noGrp="1"/>
          </p:cNvSpPr>
          <p:nvPr>
            <p:ph type="title"/>
          </p:nvPr>
        </p:nvSpPr>
        <p:spPr/>
        <p:txBody>
          <a:bodyPr/>
          <a:lstStyle/>
          <a:p>
            <a:r>
              <a:rPr lang="en-US" dirty="0"/>
              <a:t>COPD Agents</a:t>
            </a:r>
          </a:p>
        </p:txBody>
      </p:sp>
      <p:graphicFrame>
        <p:nvGraphicFramePr>
          <p:cNvPr id="4" name="Content Placeholder 5">
            <a:extLst>
              <a:ext uri="{FF2B5EF4-FFF2-40B4-BE49-F238E27FC236}">
                <a16:creationId xmlns:a16="http://schemas.microsoft.com/office/drawing/2014/main" id="{436A8938-BCAE-4F35-88CB-334094CFF7A6}"/>
              </a:ext>
            </a:extLst>
          </p:cNvPr>
          <p:cNvGraphicFramePr>
            <a:graphicFrameLocks noGrp="1"/>
          </p:cNvGraphicFramePr>
          <p:nvPr>
            <p:ph idx="1"/>
            <p:extLst>
              <p:ext uri="{D42A27DB-BD31-4B8C-83A1-F6EECF244321}">
                <p14:modId xmlns:p14="http://schemas.microsoft.com/office/powerpoint/2010/main" val="2849264145"/>
              </p:ext>
            </p:extLst>
          </p:nvPr>
        </p:nvGraphicFramePr>
        <p:xfrm>
          <a:off x="0" y="986809"/>
          <a:ext cx="9144000" cy="3276602"/>
        </p:xfrm>
        <a:graphic>
          <a:graphicData uri="http://schemas.openxmlformats.org/drawingml/2006/table">
            <a:tbl>
              <a:tblPr firstRow="1" bandRow="1">
                <a:tableStyleId>{5C22544A-7EE6-4342-B048-85BDC9FD1C3A}</a:tableStyleId>
              </a:tblPr>
              <a:tblGrid>
                <a:gridCol w="997527">
                  <a:extLst>
                    <a:ext uri="{9D8B030D-6E8A-4147-A177-3AD203B41FA5}">
                      <a16:colId xmlns:a16="http://schemas.microsoft.com/office/drawing/2014/main" val="20000"/>
                    </a:ext>
                  </a:extLst>
                </a:gridCol>
                <a:gridCol w="8146473">
                  <a:extLst>
                    <a:ext uri="{9D8B030D-6E8A-4147-A177-3AD203B41FA5}">
                      <a16:colId xmlns:a16="http://schemas.microsoft.com/office/drawing/2014/main" val="20001"/>
                    </a:ext>
                  </a:extLst>
                </a:gridCol>
              </a:tblGrid>
              <a:tr h="504706">
                <a:tc gridSpan="2">
                  <a:txBody>
                    <a:bodyPr/>
                    <a:lstStyle/>
                    <a:p>
                      <a:pPr algn="ctr"/>
                      <a:r>
                        <a:rPr lang="en-US" dirty="0"/>
                        <a:t>2021</a:t>
                      </a:r>
                      <a:r>
                        <a:rPr lang="en-US" baseline="0" dirty="0"/>
                        <a:t> GOLD Guidelines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2512">
                <a:tc gridSpan="2">
                  <a:txBody>
                    <a:bodyPr/>
                    <a:lstStyle/>
                    <a:p>
                      <a:pPr algn="ctr"/>
                      <a:r>
                        <a:rPr lang="en-US" sz="1600" b="1" kern="1200" baseline="0" dirty="0">
                          <a:solidFill>
                            <a:schemeClr val="dk1"/>
                          </a:solidFill>
                          <a:latin typeface="+mn-lt"/>
                          <a:ea typeface="+mn-ea"/>
                          <a:cs typeface="+mn-cs"/>
                        </a:rPr>
                        <a:t>Assessment of Exacerbation Risk and Symptoms</a:t>
                      </a:r>
                    </a:p>
                  </a:txBody>
                  <a:tcPr/>
                </a:tc>
                <a:tc hMerge="1">
                  <a:txBody>
                    <a:bodyPr/>
                    <a:lstStyle/>
                    <a:p>
                      <a:endParaRPr lang="en-US" dirty="0"/>
                    </a:p>
                  </a:txBody>
                  <a:tcPr/>
                </a:tc>
                <a:extLst>
                  <a:ext uri="{0D108BD9-81ED-4DB2-BD59-A6C34878D82A}">
                    <a16:rowId xmlns:a16="http://schemas.microsoft.com/office/drawing/2014/main" val="10001"/>
                  </a:ext>
                </a:extLst>
              </a:tr>
              <a:tr h="597346">
                <a:tc>
                  <a:txBody>
                    <a:bodyPr/>
                    <a:lstStyle/>
                    <a:p>
                      <a:r>
                        <a:rPr lang="en-US" sz="1600" dirty="0"/>
                        <a:t>Patient</a:t>
                      </a:r>
                      <a:r>
                        <a:rPr lang="en-US" sz="1600" baseline="0" dirty="0"/>
                        <a:t> Group A</a:t>
                      </a:r>
                      <a:endParaRPr lang="en-US" sz="1600" dirty="0"/>
                    </a:p>
                  </a:txBody>
                  <a:tcPr/>
                </a:tc>
                <a:tc>
                  <a:txBody>
                    <a:bodyPr/>
                    <a:lstStyle/>
                    <a:p>
                      <a:r>
                        <a:rPr lang="en-US" sz="1600" kern="1200" baseline="0" dirty="0">
                          <a:solidFill>
                            <a:schemeClr val="dk1"/>
                          </a:solidFill>
                          <a:latin typeface="+mn-lt"/>
                          <a:ea typeface="+mn-ea"/>
                          <a:cs typeface="+mn-cs"/>
                        </a:rPr>
                        <a:t>Low Risk, Less Symptoms: 0 to 1 exacerbations per year (not leading to hospitalization); and CAT score &lt; 10 or mMRC grade 0 to 1 </a:t>
                      </a:r>
                    </a:p>
                  </a:txBody>
                  <a:tcPr/>
                </a:tc>
                <a:extLst>
                  <a:ext uri="{0D108BD9-81ED-4DB2-BD59-A6C34878D82A}">
                    <a16:rowId xmlns:a16="http://schemas.microsoft.com/office/drawing/2014/main" val="10002"/>
                  </a:ext>
                </a:extLst>
              </a:tr>
              <a:tr h="597346">
                <a:tc>
                  <a:txBody>
                    <a:bodyPr/>
                    <a:lstStyle/>
                    <a:p>
                      <a:r>
                        <a:rPr lang="en-US" sz="1600" dirty="0"/>
                        <a:t>Patient</a:t>
                      </a:r>
                      <a:r>
                        <a:rPr lang="en-US" sz="1600" baseline="0" dirty="0"/>
                        <a:t> Group B</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Low Risk, Less Symptoms: 0 to 1 exacerbations per year (not leading to hospitalization); and CAT score ≥ 10 or mMRC grade ≥ 2 </a:t>
                      </a:r>
                    </a:p>
                  </a:txBody>
                  <a:tcPr/>
                </a:tc>
                <a:extLst>
                  <a:ext uri="{0D108BD9-81ED-4DB2-BD59-A6C34878D82A}">
                    <a16:rowId xmlns:a16="http://schemas.microsoft.com/office/drawing/2014/main" val="10003"/>
                  </a:ext>
                </a:extLst>
              </a:tr>
              <a:tr h="597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a:t>
                      </a:r>
                      <a:r>
                        <a:rPr lang="en-US" sz="1600" baseline="0" dirty="0"/>
                        <a:t> Group C</a:t>
                      </a:r>
                      <a:endParaRPr lang="en-US" sz="1600" dirty="0"/>
                    </a:p>
                  </a:txBody>
                  <a:tcPr/>
                </a:tc>
                <a:tc>
                  <a:txBody>
                    <a:bodyPr/>
                    <a:lstStyle/>
                    <a:p>
                      <a:r>
                        <a:rPr lang="en-US" sz="1600" kern="1200" baseline="0" dirty="0">
                          <a:solidFill>
                            <a:schemeClr val="dk1"/>
                          </a:solidFill>
                          <a:latin typeface="+mn-lt"/>
                          <a:ea typeface="+mn-ea"/>
                          <a:cs typeface="+mn-cs"/>
                        </a:rPr>
                        <a:t>High Risk, Less Symptoms: ≥ 2 exacerbations per year or ≥ 1 exacerbation leading to hospitalization; and CAT score &lt; 10 or mMRC grade 0 to 1 </a:t>
                      </a:r>
                    </a:p>
                  </a:txBody>
                  <a:tcPr/>
                </a:tc>
                <a:extLst>
                  <a:ext uri="{0D108BD9-81ED-4DB2-BD59-A6C34878D82A}">
                    <a16:rowId xmlns:a16="http://schemas.microsoft.com/office/drawing/2014/main" val="10004"/>
                  </a:ext>
                </a:extLst>
              </a:tr>
              <a:tr h="597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a:t>
                      </a:r>
                      <a:r>
                        <a:rPr lang="en-US" sz="1600" baseline="0" dirty="0"/>
                        <a:t> Group D</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High Risk, Less Symptoms: ≥ 2 exacerbations per year or ≥ 1 exacerbation leading to hospitalization; and CAT score  ≥ 10 or mMRC grade ≥ 2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93848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D1FC-88DD-47BB-8A9B-8C775CA83D64}"/>
              </a:ext>
            </a:extLst>
          </p:cNvPr>
          <p:cNvSpPr>
            <a:spLocks noGrp="1"/>
          </p:cNvSpPr>
          <p:nvPr>
            <p:ph type="title"/>
          </p:nvPr>
        </p:nvSpPr>
        <p:spPr/>
        <p:txBody>
          <a:bodyPr/>
          <a:lstStyle/>
          <a:p>
            <a:r>
              <a:rPr lang="en-US" altLang="en-US" dirty="0"/>
              <a:t>COPD Agents</a:t>
            </a:r>
            <a:endParaRPr lang="en-US" dirty="0"/>
          </a:p>
        </p:txBody>
      </p:sp>
      <p:sp>
        <p:nvSpPr>
          <p:cNvPr id="3" name="Content Placeholder 2">
            <a:extLst>
              <a:ext uri="{FF2B5EF4-FFF2-40B4-BE49-F238E27FC236}">
                <a16:creationId xmlns:a16="http://schemas.microsoft.com/office/drawing/2014/main" id="{F9451DBC-3BD2-4E1A-B4F2-550C3E1B149F}"/>
              </a:ext>
            </a:extLst>
          </p:cNvPr>
          <p:cNvSpPr>
            <a:spLocks noGrp="1"/>
          </p:cNvSpPr>
          <p:nvPr>
            <p:ph idx="1"/>
          </p:nvPr>
        </p:nvSpPr>
        <p:spPr>
          <a:xfrm>
            <a:off x="457200" y="992888"/>
            <a:ext cx="8229600" cy="3276097"/>
          </a:xfrm>
        </p:spPr>
        <p:txBody>
          <a:bodyPr lIns="91440" tIns="45720" rIns="91440" bIns="45720" anchor="t"/>
          <a:lstStyle/>
          <a:p>
            <a:pPr marL="342900" lvl="1" indent="-342900" fontAlgn="base">
              <a:spcBef>
                <a:spcPts val="1000"/>
              </a:spcBef>
              <a:buNone/>
            </a:pPr>
            <a:r>
              <a:rPr lang="en-US" sz="2000" dirty="0">
                <a:solidFill>
                  <a:schemeClr val="tx1">
                    <a:lumMod val="50000"/>
                  </a:schemeClr>
                </a:solidFill>
              </a:rPr>
              <a:t>GOLD Guidelines Group A: </a:t>
            </a:r>
            <a:endParaRPr lang="en-US" sz="2000" dirty="0"/>
          </a:p>
          <a:p>
            <a:pPr marL="342900" lvl="1" indent="-342900" fontAlgn="base">
              <a:spcBef>
                <a:spcPts val="1000"/>
              </a:spcBef>
              <a:buFont typeface="Arial" panose="020B0604020202020204" pitchFamily="34" charset="0"/>
              <a:buChar char="•"/>
            </a:pPr>
            <a:r>
              <a:rPr lang="en-US" sz="2000" dirty="0">
                <a:solidFill>
                  <a:srgbClr val="000000"/>
                </a:solidFill>
                <a:cs typeface="Arial"/>
              </a:rPr>
              <a:t>Short-acting inhaled bronchodilator used on an as-needed basis is recommended as first choice while a long-acting beta2-agonist or anticholinergic and the combination of short-acting inhaled beta2-agonist and short-acting anticholinergic are considered as alternatives</a:t>
            </a:r>
          </a:p>
          <a:p>
            <a:pPr marL="342900" lvl="1" indent="-342900" fontAlgn="base">
              <a:spcBef>
                <a:spcPts val="1000"/>
              </a:spcBef>
              <a:buNone/>
            </a:pPr>
            <a:r>
              <a:rPr lang="en-US" sz="2000" dirty="0">
                <a:solidFill>
                  <a:schemeClr val="tx1">
                    <a:lumMod val="50000"/>
                  </a:schemeClr>
                </a:solidFill>
              </a:rPr>
              <a:t>GOLD </a:t>
            </a:r>
            <a:r>
              <a:rPr lang="en-US" sz="2000" dirty="0">
                <a:solidFill>
                  <a:srgbClr val="000000"/>
                </a:solidFill>
              </a:rPr>
              <a:t>Guidelines Group B: </a:t>
            </a:r>
          </a:p>
          <a:p>
            <a:pPr marL="342900" lvl="1" indent="-342900" fontAlgn="base">
              <a:spcBef>
                <a:spcPts val="1000"/>
              </a:spcBef>
              <a:buFont typeface="Arial" panose="020B0604020202020204" pitchFamily="34" charset="0"/>
              <a:buChar char="•"/>
            </a:pPr>
            <a:r>
              <a:rPr lang="en-US" sz="2000" dirty="0">
                <a:solidFill>
                  <a:srgbClr val="000000"/>
                </a:solidFill>
                <a:cs typeface="Arial"/>
              </a:rPr>
              <a:t>Regular use of a long-acting beta2 agonist (LABA) or long-acting antimuscarinic (LAMA) is recommended, while the combination of a LABA plus a LAMA is an alternative treatment</a:t>
            </a:r>
          </a:p>
          <a:p>
            <a:endParaRPr lang="en-US" dirty="0"/>
          </a:p>
        </p:txBody>
      </p:sp>
    </p:spTree>
    <p:extLst>
      <p:ext uri="{BB962C8B-B14F-4D97-AF65-F5344CB8AC3E}">
        <p14:creationId xmlns:p14="http://schemas.microsoft.com/office/powerpoint/2010/main" val="537403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218C-AA69-4F8E-BCB2-08DD739AEF78}"/>
              </a:ext>
            </a:extLst>
          </p:cNvPr>
          <p:cNvSpPr>
            <a:spLocks noGrp="1"/>
          </p:cNvSpPr>
          <p:nvPr>
            <p:ph type="title"/>
          </p:nvPr>
        </p:nvSpPr>
        <p:spPr>
          <a:xfrm>
            <a:off x="441960" y="190500"/>
            <a:ext cx="8229600" cy="857250"/>
          </a:xfrm>
        </p:spPr>
        <p:txBody>
          <a:bodyPr/>
          <a:lstStyle/>
          <a:p>
            <a:r>
              <a:rPr lang="en-US" altLang="en-US" dirty="0"/>
              <a:t>COPD Agents</a:t>
            </a:r>
            <a:endParaRPr lang="en-US" dirty="0"/>
          </a:p>
        </p:txBody>
      </p:sp>
      <p:sp>
        <p:nvSpPr>
          <p:cNvPr id="3" name="Content Placeholder 2">
            <a:extLst>
              <a:ext uri="{FF2B5EF4-FFF2-40B4-BE49-F238E27FC236}">
                <a16:creationId xmlns:a16="http://schemas.microsoft.com/office/drawing/2014/main" id="{DAE560E5-6B19-4D02-992E-FCE5C462CE55}"/>
              </a:ext>
            </a:extLst>
          </p:cNvPr>
          <p:cNvSpPr>
            <a:spLocks noGrp="1"/>
          </p:cNvSpPr>
          <p:nvPr>
            <p:ph idx="1"/>
          </p:nvPr>
        </p:nvSpPr>
        <p:spPr>
          <a:xfrm>
            <a:off x="228600" y="874514"/>
            <a:ext cx="8686800" cy="3394472"/>
          </a:xfrm>
        </p:spPr>
        <p:txBody>
          <a:bodyPr lIns="91440" tIns="45720" rIns="91440" bIns="45720" anchor="t"/>
          <a:lstStyle/>
          <a:p>
            <a:pPr marL="342900" lvl="1" indent="-342900" fontAlgn="base">
              <a:spcBef>
                <a:spcPts val="1000"/>
              </a:spcBef>
              <a:buNone/>
            </a:pPr>
            <a:r>
              <a:rPr lang="en-US" sz="2000" dirty="0">
                <a:solidFill>
                  <a:schemeClr val="tx1">
                    <a:lumMod val="50000"/>
                  </a:schemeClr>
                </a:solidFill>
              </a:rPr>
              <a:t>GOLD Guideline Group C: </a:t>
            </a:r>
          </a:p>
          <a:p>
            <a:pPr marL="342900" lvl="1" indent="-342900" fontAlgn="base">
              <a:spcBef>
                <a:spcPts val="1000"/>
              </a:spcBef>
              <a:buFont typeface="Arial" panose="020B0604020202020204" pitchFamily="34" charset="0"/>
              <a:buChar char="•"/>
            </a:pPr>
            <a:r>
              <a:rPr lang="en-US" sz="2000" dirty="0">
                <a:solidFill>
                  <a:srgbClr val="000000"/>
                </a:solidFill>
                <a:cs typeface="Arial"/>
              </a:rPr>
              <a:t>Monotherapy with a long-acting bronchodilator, with preference given to LAMAs. If exacerbations persist, fixed combinations of LABA/LAMA or LABA/inhaled corticosteroids (ICS) may be tried; due to increased risk of pneumonia with ICS agents, a LABA/LAMA combination is preferred</a:t>
            </a:r>
            <a:r>
              <a:rPr lang="en-US" sz="2000" dirty="0">
                <a:cs typeface="Arial"/>
              </a:rPr>
              <a:t> </a:t>
            </a:r>
            <a:endParaRPr lang="en-US" sz="2000" dirty="0"/>
          </a:p>
          <a:p>
            <a:pPr marL="0" lvl="1" indent="0" fontAlgn="base">
              <a:spcBef>
                <a:spcPts val="1000"/>
              </a:spcBef>
              <a:buNone/>
            </a:pPr>
            <a:r>
              <a:rPr lang="en-US" sz="2000" dirty="0">
                <a:solidFill>
                  <a:srgbClr val="000000"/>
                </a:solidFill>
              </a:rPr>
              <a:t>GOLD Guideline Group D: </a:t>
            </a:r>
          </a:p>
          <a:p>
            <a:pPr marL="342900" lvl="1" indent="-342900" fontAlgn="base">
              <a:spcBef>
                <a:spcPts val="1000"/>
              </a:spcBef>
              <a:buFont typeface="Arial" panose="020B0604020202020204" pitchFamily="34" charset="0"/>
              <a:buChar char="•"/>
            </a:pPr>
            <a:r>
              <a:rPr lang="en-US" sz="2000" dirty="0">
                <a:solidFill>
                  <a:srgbClr val="000000"/>
                </a:solidFill>
              </a:rPr>
              <a:t>The same initial therapeutic plan may be utilized as those in Group C with a goal of reducing exacerbations. There is some evidence for use of triple therapy for Group D patients (ICS plus LABA/LAMA). If exacerbations persist with triple therapy, Daliresp may be added in patients with FEV1 &lt; 50% predicted and chronic bronchitis</a:t>
            </a:r>
          </a:p>
          <a:p>
            <a:pPr marL="342900" lvl="1" indent="-342900" fontAlgn="base">
              <a:spcBef>
                <a:spcPts val="1000"/>
              </a:spcBef>
              <a:buFont typeface="Arial" panose="020B0604020202020204" pitchFamily="34" charset="0"/>
              <a:buChar char="•"/>
            </a:pPr>
            <a:endParaRPr lang="en-US" sz="2000" dirty="0">
              <a:solidFill>
                <a:schemeClr val="tx1">
                  <a:lumMod val="50000"/>
                </a:schemeClr>
              </a:solidFill>
            </a:endParaRPr>
          </a:p>
          <a:p>
            <a:endParaRPr lang="en-US" sz="2000" dirty="0"/>
          </a:p>
        </p:txBody>
      </p:sp>
    </p:spTree>
    <p:extLst>
      <p:ext uri="{BB962C8B-B14F-4D97-AF65-F5344CB8AC3E}">
        <p14:creationId xmlns:p14="http://schemas.microsoft.com/office/powerpoint/2010/main" val="23820700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A7EE-657C-4DCE-AAAC-DA89E632C367}"/>
              </a:ext>
            </a:extLst>
          </p:cNvPr>
          <p:cNvSpPr>
            <a:spLocks noGrp="1"/>
          </p:cNvSpPr>
          <p:nvPr>
            <p:ph type="title"/>
          </p:nvPr>
        </p:nvSpPr>
        <p:spPr/>
        <p:txBody>
          <a:bodyPr/>
          <a:lstStyle/>
          <a:p>
            <a:r>
              <a:rPr lang="en-US" dirty="0"/>
              <a:t>COPD Agents</a:t>
            </a:r>
          </a:p>
        </p:txBody>
      </p:sp>
      <p:sp>
        <p:nvSpPr>
          <p:cNvPr id="3" name="Content Placeholder 2">
            <a:extLst>
              <a:ext uri="{FF2B5EF4-FFF2-40B4-BE49-F238E27FC236}">
                <a16:creationId xmlns:a16="http://schemas.microsoft.com/office/drawing/2014/main" id="{D396478E-BF6A-4777-8C72-FBE9B0F4AC3D}"/>
              </a:ext>
            </a:extLst>
          </p:cNvPr>
          <p:cNvSpPr>
            <a:spLocks noGrp="1"/>
          </p:cNvSpPr>
          <p:nvPr>
            <p:ph idx="1"/>
          </p:nvPr>
        </p:nvSpPr>
        <p:spPr>
          <a:xfrm>
            <a:off x="0" y="779214"/>
            <a:ext cx="9144000" cy="3663008"/>
          </a:xfrm>
        </p:spPr>
        <p:txBody>
          <a:bodyPr lIns="91440" tIns="45720" rIns="91440" bIns="45720" anchor="t"/>
          <a:lstStyle/>
          <a:p>
            <a:pPr marL="457200" lvl="3" indent="-337820">
              <a:buFont typeface="Arial"/>
              <a:buChar char="•"/>
            </a:pPr>
            <a:r>
              <a:rPr lang="en-US" sz="2000" dirty="0">
                <a:cs typeface="Arial"/>
              </a:rPr>
              <a:t>Bronchodilator medications are central to the symptomatic management of COPD </a:t>
            </a:r>
            <a:endParaRPr lang="en-US" sz="2000" dirty="0"/>
          </a:p>
          <a:p>
            <a:pPr marL="457200" lvl="3" indent="-337820">
              <a:buFont typeface="Arial"/>
              <a:buChar char="•"/>
            </a:pPr>
            <a:r>
              <a:rPr lang="en-US" sz="2000" dirty="0">
                <a:cs typeface="Arial"/>
              </a:rPr>
              <a:t>Act to improve emptying of the lungs, reduce dynamic hyperinflation at rest and during exercise, and improve exercise performance</a:t>
            </a:r>
          </a:p>
          <a:p>
            <a:pPr marL="457200" lvl="3" indent="-337820">
              <a:buFont typeface="Arial"/>
              <a:buChar char="•"/>
            </a:pPr>
            <a:r>
              <a:rPr lang="en-US" sz="2000" dirty="0">
                <a:cs typeface="Arial"/>
              </a:rPr>
              <a:t>Are given either on an as-needed basis for relief of persistent or worsening symptoms or on a regular basis to prevent or reduce symptoms</a:t>
            </a:r>
          </a:p>
          <a:p>
            <a:pPr marL="457200" lvl="3" indent="-337820">
              <a:buFont typeface="Arial"/>
              <a:buChar char="•"/>
            </a:pPr>
            <a:r>
              <a:rPr lang="en-US" sz="2000" dirty="0">
                <a:cs typeface="Arial"/>
              </a:rPr>
              <a:t>Regular treatment with long-acting bronchodilators is more effective and convenient than treatment with short-acting agents</a:t>
            </a:r>
          </a:p>
          <a:p>
            <a:pPr marL="457200" lvl="3" indent="-337820">
              <a:buFont typeface="Arial"/>
              <a:buChar char="•"/>
            </a:pPr>
            <a:r>
              <a:rPr lang="en-US" sz="2000" dirty="0">
                <a:cs typeface="Arial"/>
              </a:rPr>
              <a:t>Combining bronchodilators of different pharmacological classes may improve efficacy and decrease the risk of side effects</a:t>
            </a:r>
          </a:p>
          <a:p>
            <a:pPr marL="457200" lvl="3" indent="-337820">
              <a:buFont typeface="Arial"/>
              <a:buChar char="•"/>
            </a:pPr>
            <a:r>
              <a:rPr lang="en-US" sz="2000" dirty="0">
                <a:cs typeface="Arial"/>
              </a:rPr>
              <a:t>There is insufficient evidence to recommend one long-acting agent over another </a:t>
            </a:r>
            <a:endParaRPr lang="en-US" sz="2000" dirty="0"/>
          </a:p>
          <a:p>
            <a:endParaRPr lang="en-US" dirty="0"/>
          </a:p>
        </p:txBody>
      </p:sp>
    </p:spTree>
    <p:extLst>
      <p:ext uri="{BB962C8B-B14F-4D97-AF65-F5344CB8AC3E}">
        <p14:creationId xmlns:p14="http://schemas.microsoft.com/office/powerpoint/2010/main" val="14766595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5FAC-B17A-47B4-A856-FB7A26735AAF}"/>
              </a:ext>
            </a:extLst>
          </p:cNvPr>
          <p:cNvSpPr>
            <a:spLocks noGrp="1"/>
          </p:cNvSpPr>
          <p:nvPr>
            <p:ph type="ctrTitle"/>
          </p:nvPr>
        </p:nvSpPr>
        <p:spPr>
          <a:xfrm>
            <a:off x="533400" y="895350"/>
            <a:ext cx="7315200" cy="2362200"/>
          </a:xfrm>
        </p:spPr>
        <p:txBody>
          <a:bodyPr/>
          <a:lstStyle/>
          <a:p>
            <a:r>
              <a:rPr lang="en-US" altLang="en-US" dirty="0"/>
              <a:t>Cytokine and CAM Antagonists</a:t>
            </a:r>
            <a:br>
              <a:rPr lang="en-US" altLang="en-US" dirty="0"/>
            </a:br>
            <a:endParaRPr lang="en-US" dirty="0"/>
          </a:p>
        </p:txBody>
      </p:sp>
    </p:spTree>
    <p:extLst>
      <p:ext uri="{BB962C8B-B14F-4D97-AF65-F5344CB8AC3E}">
        <p14:creationId xmlns:p14="http://schemas.microsoft.com/office/powerpoint/2010/main" val="26653478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4F2D3EF2-4215-47FD-A417-2C73C038AAAA}"/>
              </a:ext>
            </a:extLst>
          </p:cNvPr>
          <p:cNvGraphicFramePr>
            <a:graphicFrameLocks noGrp="1"/>
          </p:cNvGraphicFramePr>
          <p:nvPr>
            <p:ph idx="1"/>
            <p:extLst>
              <p:ext uri="{D42A27DB-BD31-4B8C-83A1-F6EECF244321}">
                <p14:modId xmlns:p14="http://schemas.microsoft.com/office/powerpoint/2010/main" val="4183529671"/>
              </p:ext>
            </p:extLst>
          </p:nvPr>
        </p:nvGraphicFramePr>
        <p:xfrm>
          <a:off x="0" y="819150"/>
          <a:ext cx="9144000" cy="3809508"/>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81642">
                  <a:extLst>
                    <a:ext uri="{9D8B030D-6E8A-4147-A177-3AD203B41FA5}">
                      <a16:colId xmlns:a16="http://schemas.microsoft.com/office/drawing/2014/main" val="20001"/>
                    </a:ext>
                  </a:extLst>
                </a:gridCol>
                <a:gridCol w="1061358">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537796">
                <a:tc gridSpan="2">
                  <a:txBody>
                    <a:bodyPr/>
                    <a:lstStyle/>
                    <a:p>
                      <a:pPr marL="0" marR="0" algn="ctr">
                        <a:spcBef>
                          <a:spcPts val="200"/>
                        </a:spcBef>
                        <a:spcAft>
                          <a:spcPts val="200"/>
                        </a:spcAft>
                      </a:pPr>
                      <a:r>
                        <a:rPr lang="en-US" sz="1000" b="1" dirty="0">
                          <a:latin typeface="Calibri"/>
                          <a:ea typeface="Times New Roman"/>
                          <a:cs typeface="Times New Roman"/>
                        </a:rPr>
                        <a:t>Drug</a:t>
                      </a:r>
                      <a:endParaRPr lang="en-US" sz="1100" b="1" dirty="0">
                        <a:latin typeface="Calibri"/>
                        <a:ea typeface="Times New Roman"/>
                        <a:cs typeface="Times New Roman"/>
                      </a:endParaRPr>
                    </a:p>
                  </a:txBody>
                  <a:tcPr marL="27305" marR="27305" marT="0" marB="0" anchor="ctr"/>
                </a:tc>
                <a:tc hMerge="1">
                  <a:txBody>
                    <a:bodyPr/>
                    <a:lstStyle/>
                    <a:p>
                      <a:pPr marL="0" marR="0" algn="ctr">
                        <a:spcBef>
                          <a:spcPts val="200"/>
                        </a:spcBef>
                        <a:spcAft>
                          <a:spcPts val="200"/>
                        </a:spcAft>
                      </a:pPr>
                      <a:endParaRPr lang="en-US" sz="1100" b="1">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Rheumatoid Arthritis </a:t>
                      </a: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Juvenile Idiopathic Arthritis </a:t>
                      </a: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Ankylosing Spondylitis</a:t>
                      </a:r>
                      <a:br>
                        <a:rPr lang="en-US" sz="1000" b="1" dirty="0">
                          <a:latin typeface="Calibri"/>
                          <a:ea typeface="Times New Roman"/>
                          <a:cs typeface="Times New Roman"/>
                        </a:rPr>
                      </a:b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Psoriatic Arthritis</a:t>
                      </a:r>
                      <a:br>
                        <a:rPr lang="en-US" sz="1000" b="1" dirty="0">
                          <a:latin typeface="Calibri"/>
                          <a:ea typeface="Times New Roman"/>
                          <a:cs typeface="Times New Roman"/>
                        </a:rPr>
                      </a:b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Crohn’s Disease </a:t>
                      </a:r>
                      <a:br>
                        <a:rPr lang="en-US" sz="1000" b="1" dirty="0">
                          <a:latin typeface="Calibri"/>
                          <a:ea typeface="Times New Roman"/>
                          <a:cs typeface="Times New Roman"/>
                        </a:rPr>
                      </a:br>
                      <a:endParaRPr lang="en-US" sz="1100" b="1"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Ulcerative Colitis</a:t>
                      </a:r>
                    </a:p>
                    <a:p>
                      <a:pPr marL="0" marR="0" algn="ctr">
                        <a:spcBef>
                          <a:spcPts val="200"/>
                        </a:spcBef>
                        <a:spcAft>
                          <a:spcPts val="200"/>
                        </a:spcAft>
                      </a:pPr>
                      <a:endParaRPr lang="en-US" sz="1100" b="1" dirty="0">
                        <a:latin typeface="Calibri"/>
                        <a:ea typeface="Times New Roman"/>
                        <a:cs typeface="Times New Roman"/>
                      </a:endParaRPr>
                    </a:p>
                  </a:txBody>
                  <a:tcPr marL="27305" marR="27305" marT="0" marB="0" anchor="ctr"/>
                </a:tc>
                <a:extLst>
                  <a:ext uri="{0D108BD9-81ED-4DB2-BD59-A6C34878D82A}">
                    <a16:rowId xmlns:a16="http://schemas.microsoft.com/office/drawing/2014/main" val="10000"/>
                  </a:ext>
                </a:extLst>
              </a:tr>
              <a:tr h="296198">
                <a:tc gridSpan="9">
                  <a:txBody>
                    <a:bodyPr/>
                    <a:lstStyle/>
                    <a:p>
                      <a:pPr algn="ctr"/>
                      <a:r>
                        <a:rPr lang="en-US" sz="1400" dirty="0">
                          <a:latin typeface="Calibri"/>
                        </a:rPr>
                        <a:t>TNF Agents</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44548">
                <a:tc>
                  <a:txBody>
                    <a:bodyPr/>
                    <a:lstStyle/>
                    <a:p>
                      <a:pPr marL="0" marR="0">
                        <a:spcBef>
                          <a:spcPts val="200"/>
                        </a:spcBef>
                        <a:spcAft>
                          <a:spcPts val="200"/>
                        </a:spcAft>
                      </a:pPr>
                      <a:r>
                        <a:rPr lang="en-US" sz="1300" dirty="0">
                          <a:latin typeface="Calibri"/>
                          <a:ea typeface="Times New Roman"/>
                          <a:cs typeface="Times New Roman"/>
                        </a:rPr>
                        <a:t>adalimumab</a:t>
                      </a:r>
                      <a:br>
                        <a:rPr lang="en-US" sz="1300" dirty="0">
                          <a:latin typeface="Calibri"/>
                          <a:ea typeface="Times New Roman"/>
                          <a:cs typeface="Times New Roman"/>
                        </a:rPr>
                      </a:br>
                      <a:r>
                        <a:rPr lang="en-US" sz="1300" dirty="0">
                          <a:latin typeface="Calibri"/>
                          <a:ea typeface="Times New Roman"/>
                          <a:cs typeface="Times New Roman"/>
                        </a:rPr>
                        <a:t>(Humira®)</a:t>
                      </a: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Calibri"/>
                          <a:ea typeface="Times New Roman"/>
                          <a:cs typeface="Times New Roman"/>
                        </a:rPr>
                        <a:t>X</a:t>
                      </a:r>
                      <a:br>
                        <a:rPr lang="en-US" sz="1000" dirty="0">
                          <a:latin typeface="Calibri"/>
                          <a:ea typeface="Times New Roman"/>
                          <a:cs typeface="Times New Roman"/>
                        </a:rPr>
                      </a:br>
                      <a:r>
                        <a:rPr lang="en-US" sz="1000" dirty="0">
                          <a:latin typeface="Calibri"/>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br>
                        <a:rPr lang="en-US" sz="1000" b="1" dirty="0">
                          <a:latin typeface="Calibri"/>
                          <a:ea typeface="Times New Roman"/>
                          <a:cs typeface="Times New Roman"/>
                        </a:rPr>
                      </a:br>
                      <a:r>
                        <a:rPr lang="en-US" sz="1000" b="1" dirty="0">
                          <a:latin typeface="Calibri"/>
                          <a:ea typeface="Times New Roman"/>
                          <a:cs typeface="Times New Roman"/>
                        </a:rPr>
                        <a:t>(≥ 6 years)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extLst>
                  <a:ext uri="{0D108BD9-81ED-4DB2-BD59-A6C34878D82A}">
                    <a16:rowId xmlns:a16="http://schemas.microsoft.com/office/drawing/2014/main" val="10002"/>
                  </a:ext>
                </a:extLst>
              </a:tr>
              <a:tr h="577587">
                <a:tc>
                  <a:txBody>
                    <a:bodyPr/>
                    <a:lstStyle/>
                    <a:p>
                      <a:pPr marL="0" marR="0">
                        <a:spcBef>
                          <a:spcPts val="200"/>
                        </a:spcBef>
                        <a:spcAft>
                          <a:spcPts val="200"/>
                        </a:spcAft>
                      </a:pPr>
                      <a:r>
                        <a:rPr lang="en-US" sz="1300" dirty="0">
                          <a:latin typeface="Calibri"/>
                          <a:ea typeface="Times New Roman"/>
                          <a:cs typeface="Times New Roman"/>
                        </a:rPr>
                        <a:t>certolizumab pegol</a:t>
                      </a:r>
                      <a:br>
                        <a:rPr lang="en-US" sz="1300" dirty="0">
                          <a:latin typeface="Calibri"/>
                          <a:ea typeface="Times New Roman"/>
                          <a:cs typeface="Times New Roman"/>
                        </a:rPr>
                      </a:br>
                      <a:r>
                        <a:rPr lang="en-US" sz="1300" dirty="0">
                          <a:latin typeface="Calibri"/>
                          <a:ea typeface="Times New Roman"/>
                          <a:cs typeface="Times New Roman"/>
                        </a:rPr>
                        <a:t>(Cimzia®)</a:t>
                      </a: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3"/>
                  </a:ext>
                </a:extLst>
              </a:tr>
              <a:tr h="444548">
                <a:tc>
                  <a:txBody>
                    <a:bodyPr/>
                    <a:lstStyle/>
                    <a:p>
                      <a:pPr marL="0" marR="0">
                        <a:spcBef>
                          <a:spcPts val="200"/>
                        </a:spcBef>
                        <a:spcAft>
                          <a:spcPts val="200"/>
                        </a:spcAft>
                      </a:pPr>
                      <a:r>
                        <a:rPr lang="en-US" sz="1300" dirty="0">
                          <a:latin typeface="Calibri"/>
                          <a:ea typeface="Times New Roman"/>
                          <a:cs typeface="Times New Roman"/>
                        </a:rPr>
                        <a:t>etanercept</a:t>
                      </a:r>
                      <a:br>
                        <a:rPr lang="en-US" sz="1300" dirty="0">
                          <a:latin typeface="Calibri"/>
                          <a:ea typeface="Times New Roman"/>
                          <a:cs typeface="Times New Roman"/>
                        </a:rPr>
                      </a:br>
                      <a:r>
                        <a:rPr lang="en-US" sz="1300" dirty="0">
                          <a:latin typeface="Calibri"/>
                          <a:ea typeface="Times New Roman"/>
                          <a:cs typeface="Times New Roman"/>
                        </a:rPr>
                        <a:t>(Enbrel®)</a:t>
                      </a: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b="1" dirty="0">
                          <a:latin typeface="Calibri"/>
                          <a:ea typeface="Times New Roman"/>
                          <a:cs typeface="Times New Roman"/>
                        </a:rPr>
                        <a:t>X</a:t>
                      </a:r>
                      <a:br>
                        <a:rPr lang="en-US" sz="1000" b="1" dirty="0">
                          <a:latin typeface="Calibri"/>
                          <a:ea typeface="Times New Roman"/>
                          <a:cs typeface="Times New Roman"/>
                        </a:rPr>
                      </a:br>
                      <a:r>
                        <a:rPr lang="en-US" sz="1000" b="1" dirty="0">
                          <a:latin typeface="Calibri"/>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br>
                        <a:rPr lang="en-US" sz="1000" b="1" dirty="0">
                          <a:latin typeface="Calibri"/>
                          <a:ea typeface="Times New Roman"/>
                          <a:cs typeface="Times New Roman"/>
                        </a:rPr>
                      </a:br>
                      <a:r>
                        <a:rPr lang="en-US" sz="1000" b="1" dirty="0">
                          <a:latin typeface="Calibri"/>
                          <a:ea typeface="Times New Roman"/>
                          <a:cs typeface="Times New Roman"/>
                        </a:rPr>
                        <a:t>(≥ 4 years)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4"/>
                  </a:ext>
                </a:extLst>
              </a:tr>
              <a:tr h="444548">
                <a:tc>
                  <a:txBody>
                    <a:bodyPr/>
                    <a:lstStyle/>
                    <a:p>
                      <a:pPr marL="0" marR="0">
                        <a:spcBef>
                          <a:spcPts val="200"/>
                        </a:spcBef>
                        <a:spcAft>
                          <a:spcPts val="200"/>
                        </a:spcAft>
                      </a:pPr>
                      <a:r>
                        <a:rPr lang="en-US" sz="1300" dirty="0">
                          <a:latin typeface="Calibri"/>
                          <a:ea typeface="Times New Roman"/>
                          <a:cs typeface="Arial"/>
                        </a:rPr>
                        <a:t>golimumab </a:t>
                      </a:r>
                      <a:r>
                        <a:rPr lang="en-US" sz="1300" dirty="0">
                          <a:latin typeface="Calibri"/>
                          <a:ea typeface="Times New Roman"/>
                          <a:cs typeface="Times New Roman"/>
                        </a:rPr>
                        <a:t>SC</a:t>
                      </a:r>
                      <a:br>
                        <a:rPr lang="en-US" sz="1300" dirty="0">
                          <a:latin typeface="Calibri"/>
                          <a:ea typeface="Times New Roman"/>
                          <a:cs typeface="Times New Roman"/>
                        </a:rPr>
                      </a:br>
                      <a:r>
                        <a:rPr lang="en-US" sz="1300" dirty="0">
                          <a:latin typeface="Calibri"/>
                          <a:ea typeface="Times New Roman"/>
                          <a:cs typeface="Arial"/>
                        </a:rPr>
                        <a:t>(Simponi®) </a:t>
                      </a:r>
                      <a:endParaRPr lang="en-US" sz="1300" dirty="0">
                        <a:latin typeface="Calibri"/>
                        <a:ea typeface="Times New Roman"/>
                        <a:cs typeface="Times New Roman"/>
                      </a:endParaRP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 </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extLst>
                  <a:ext uri="{0D108BD9-81ED-4DB2-BD59-A6C34878D82A}">
                    <a16:rowId xmlns:a16="http://schemas.microsoft.com/office/drawing/2014/main" val="10005"/>
                  </a:ext>
                </a:extLst>
              </a:tr>
              <a:tr h="577587">
                <a:tc>
                  <a:txBody>
                    <a:bodyPr/>
                    <a:lstStyle/>
                    <a:p>
                      <a:pPr marL="0" marR="0">
                        <a:spcBef>
                          <a:spcPts val="200"/>
                        </a:spcBef>
                        <a:spcAft>
                          <a:spcPts val="200"/>
                        </a:spcAft>
                      </a:pPr>
                      <a:r>
                        <a:rPr lang="en-US" sz="1300" dirty="0">
                          <a:latin typeface="Calibri"/>
                          <a:ea typeface="Times New Roman"/>
                          <a:cs typeface="Arial"/>
                        </a:rPr>
                        <a:t>golimumab </a:t>
                      </a:r>
                      <a:r>
                        <a:rPr lang="en-US" sz="1300" dirty="0">
                          <a:latin typeface="Calibri"/>
                          <a:ea typeface="Times New Roman"/>
                          <a:cs typeface="Times New Roman"/>
                        </a:rPr>
                        <a:t>IV</a:t>
                      </a:r>
                      <a:br>
                        <a:rPr lang="en-US" sz="1300" dirty="0">
                          <a:latin typeface="Calibri"/>
                          <a:ea typeface="Times New Roman"/>
                          <a:cs typeface="Times New Roman"/>
                        </a:rPr>
                      </a:br>
                      <a:r>
                        <a:rPr lang="en-US" sz="1300" dirty="0">
                          <a:latin typeface="Calibri"/>
                          <a:ea typeface="Times New Roman"/>
                          <a:cs typeface="Arial"/>
                        </a:rPr>
                        <a:t>(Simponi</a:t>
                      </a:r>
                      <a:r>
                        <a:rPr lang="en-US" sz="1300" dirty="0">
                          <a:latin typeface="Calibri"/>
                          <a:ea typeface="Times New Roman"/>
                          <a:cs typeface="Times New Roman"/>
                        </a:rPr>
                        <a:t>®</a:t>
                      </a:r>
                      <a:r>
                        <a:rPr lang="en-US" sz="1300" dirty="0">
                          <a:latin typeface="Calibri"/>
                          <a:ea typeface="Times New Roman"/>
                          <a:cs typeface="Arial"/>
                        </a:rPr>
                        <a:t> Aria®) </a:t>
                      </a:r>
                      <a:endParaRPr lang="en-US" sz="1300" dirty="0">
                        <a:latin typeface="Calibri"/>
                        <a:ea typeface="Times New Roman"/>
                        <a:cs typeface="Times New Roman"/>
                      </a:endParaRP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6"/>
                  </a:ext>
                </a:extLst>
              </a:tr>
              <a:tr h="444548">
                <a:tc>
                  <a:txBody>
                    <a:bodyPr/>
                    <a:lstStyle/>
                    <a:p>
                      <a:pPr marL="0" marR="0">
                        <a:spcBef>
                          <a:spcPts val="200"/>
                        </a:spcBef>
                        <a:spcAft>
                          <a:spcPts val="200"/>
                        </a:spcAft>
                      </a:pPr>
                      <a:r>
                        <a:rPr lang="en-US" sz="1300" dirty="0">
                          <a:latin typeface="Calibri"/>
                          <a:ea typeface="Times New Roman"/>
                          <a:cs typeface="Times New Roman"/>
                        </a:rPr>
                        <a:t>infliximab</a:t>
                      </a:r>
                      <a:br>
                        <a:rPr lang="en-US" sz="1300" dirty="0">
                          <a:latin typeface="Calibri"/>
                          <a:ea typeface="Times New Roman"/>
                          <a:cs typeface="Times New Roman"/>
                        </a:rPr>
                      </a:br>
                      <a:r>
                        <a:rPr lang="en-US" sz="1300" dirty="0">
                          <a:latin typeface="Calibri"/>
                          <a:ea typeface="Times New Roman"/>
                          <a:cs typeface="Times New Roman"/>
                        </a:rPr>
                        <a:t>(Remicade®)</a:t>
                      </a:r>
                    </a:p>
                  </a:txBody>
                  <a:tcPr marL="27305" marR="27305" marT="0" marB="0" anchor="ctr"/>
                </a:tc>
                <a:tc gridSpan="2">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br>
                        <a:rPr lang="en-US" sz="1000" b="1" dirty="0">
                          <a:latin typeface="Calibri"/>
                          <a:ea typeface="Times New Roman"/>
                          <a:cs typeface="Times New Roman"/>
                        </a:rPr>
                      </a:br>
                      <a:r>
                        <a:rPr lang="en-US" sz="1000" b="1" dirty="0">
                          <a:latin typeface="Calibri"/>
                          <a:ea typeface="Times New Roman"/>
                          <a:cs typeface="Times New Roman"/>
                        </a:rPr>
                        <a:t>(≥ 6 years)</a:t>
                      </a:r>
                    </a:p>
                  </a:txBody>
                  <a:tcPr marL="27305" marR="27305" marT="0" marB="0" anchor="ctr"/>
                </a:tc>
                <a:tc>
                  <a:txBody>
                    <a:bodyPr/>
                    <a:lstStyle/>
                    <a:p>
                      <a:pPr marL="0" marR="0" algn="ctr">
                        <a:spcBef>
                          <a:spcPts val="200"/>
                        </a:spcBef>
                        <a:spcAft>
                          <a:spcPts val="200"/>
                        </a:spcAft>
                      </a:pPr>
                      <a:r>
                        <a:rPr lang="en-US" sz="1000" b="1" dirty="0">
                          <a:latin typeface="Calibri"/>
                          <a:ea typeface="Times New Roman"/>
                          <a:cs typeface="Times New Roman"/>
                        </a:rPr>
                        <a:t>X</a:t>
                      </a:r>
                    </a:p>
                    <a:p>
                      <a:pPr marL="0" marR="0" algn="ctr">
                        <a:spcBef>
                          <a:spcPts val="200"/>
                        </a:spcBef>
                        <a:spcAft>
                          <a:spcPts val="200"/>
                        </a:spcAft>
                      </a:pPr>
                      <a:r>
                        <a:rPr lang="en-US" sz="1000" b="1" dirty="0">
                          <a:latin typeface="Calibri"/>
                          <a:ea typeface="Times New Roman"/>
                          <a:cs typeface="Times New Roman"/>
                        </a:rPr>
                        <a:t>(≥ 6 years)</a:t>
                      </a:r>
                    </a:p>
                  </a:txBody>
                  <a:tcPr marL="27305" marR="2730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35238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Order 2018-06</a:t>
            </a:r>
          </a:p>
        </p:txBody>
      </p:sp>
      <p:sp>
        <p:nvSpPr>
          <p:cNvPr id="6" name="Content Placeholder 5"/>
          <p:cNvSpPr>
            <a:spLocks noGrp="1"/>
          </p:cNvSpPr>
          <p:nvPr>
            <p:ph idx="1"/>
          </p:nvPr>
        </p:nvSpPr>
        <p:spPr/>
        <p:txBody>
          <a:bodyPr/>
          <a:lstStyle/>
          <a:p>
            <a:pPr marL="0" indent="0">
              <a:buNone/>
            </a:pPr>
            <a:r>
              <a:rPr lang="en-US" sz="2000" dirty="0"/>
              <a:t>4.) AHCCCS shall adopt a policy requiring any individual providing in-person or written testimony at meetings of the Pharmacy and Therapeutics Committee to disclose whether they represent a pharmaceutical or medical device company and whether they have received any form of payment or compensation from a pharmaceutical or medical device company.</a:t>
            </a:r>
          </a:p>
        </p:txBody>
      </p:sp>
    </p:spTree>
    <p:extLst>
      <p:ext uri="{BB962C8B-B14F-4D97-AF65-F5344CB8AC3E}">
        <p14:creationId xmlns:p14="http://schemas.microsoft.com/office/powerpoint/2010/main" val="21304663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FB9-4D82-43F0-9BF7-834330F6292E}"/>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4F2D3EF2-4215-47FD-A417-2C73C038AAAA}"/>
              </a:ext>
            </a:extLst>
          </p:cNvPr>
          <p:cNvGraphicFramePr>
            <a:graphicFrameLocks noGrp="1"/>
          </p:cNvGraphicFramePr>
          <p:nvPr>
            <p:ph idx="1"/>
            <p:extLst>
              <p:ext uri="{D42A27DB-BD31-4B8C-83A1-F6EECF244321}">
                <p14:modId xmlns:p14="http://schemas.microsoft.com/office/powerpoint/2010/main" val="1570402363"/>
              </p:ext>
            </p:extLst>
          </p:nvPr>
        </p:nvGraphicFramePr>
        <p:xfrm>
          <a:off x="0" y="1087413"/>
          <a:ext cx="9144000" cy="273089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81642">
                  <a:extLst>
                    <a:ext uri="{9D8B030D-6E8A-4147-A177-3AD203B41FA5}">
                      <a16:colId xmlns:a16="http://schemas.microsoft.com/office/drawing/2014/main" val="20001"/>
                    </a:ext>
                  </a:extLst>
                </a:gridCol>
                <a:gridCol w="1061358">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569937">
                <a:tc gridSpan="2">
                  <a:txBody>
                    <a:bodyPr/>
                    <a:lstStyle/>
                    <a:p>
                      <a:pPr marL="0" marR="0" algn="ctr">
                        <a:spcBef>
                          <a:spcPts val="200"/>
                        </a:spcBef>
                        <a:spcAft>
                          <a:spcPts val="200"/>
                        </a:spcAft>
                      </a:pPr>
                      <a:r>
                        <a:rPr lang="en-US" sz="1100" b="1" dirty="0">
                          <a:latin typeface="+mn-lt"/>
                          <a:ea typeface="Times New Roman"/>
                          <a:cs typeface="Times New Roman"/>
                        </a:rPr>
                        <a:t>Drug</a:t>
                      </a:r>
                    </a:p>
                  </a:txBody>
                  <a:tcPr marL="27305" marR="27305" marT="0" marB="0" anchor="ctr"/>
                </a:tc>
                <a:tc hMerge="1">
                  <a:txBody>
                    <a:bodyPr/>
                    <a:lstStyle/>
                    <a:p>
                      <a:pPr marL="0" marR="0" algn="ctr">
                        <a:spcBef>
                          <a:spcPts val="200"/>
                        </a:spcBef>
                        <a:spcAft>
                          <a:spcPts val="200"/>
                        </a:spcAft>
                      </a:pP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Ankylosing Spondylitis</a:t>
                      </a:r>
                      <a:br>
                        <a:rPr lang="en-US" sz="1100" b="1" dirty="0">
                          <a:latin typeface="+mn-lt"/>
                          <a:ea typeface="Times New Roman"/>
                          <a:cs typeface="Times New Roman"/>
                        </a:rPr>
                      </a:br>
                      <a:endParaRPr lang="en-US" sz="1100" b="1" dirty="0">
                        <a:latin typeface="+mn-lt"/>
                        <a:ea typeface="Times New Roman"/>
                        <a:cs typeface="Times New Roman"/>
                      </a:endParaRP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700" b="1" dirty="0">
                          <a:latin typeface="Times New Roman"/>
                          <a:ea typeface="Times New Roman"/>
                          <a:cs typeface="Times New Roman"/>
                        </a:rPr>
                        <a:t>Psoriatic Arthritis</a:t>
                      </a:r>
                      <a:br>
                        <a:rPr lang="en-US" sz="700" b="1" dirty="0">
                          <a:latin typeface="Times New Roman"/>
                          <a:ea typeface="Times New Roman"/>
                          <a:cs typeface="Times New Roman"/>
                        </a:rPr>
                      </a:br>
                      <a:endParaRPr lang="en-US" sz="9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700" b="1" dirty="0">
                          <a:latin typeface="Times New Roman"/>
                          <a:ea typeface="Times New Roman"/>
                          <a:cs typeface="Times New Roman"/>
                        </a:rPr>
                        <a:t>Crohn’s Disease </a:t>
                      </a:r>
                      <a:br>
                        <a:rPr lang="en-US" sz="700" b="1" dirty="0">
                          <a:latin typeface="Times New Roman"/>
                          <a:ea typeface="Times New Roman"/>
                          <a:cs typeface="Times New Roman"/>
                        </a:rPr>
                      </a:br>
                      <a:endParaRPr lang="en-US" sz="9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700" b="1" dirty="0">
                          <a:latin typeface="Times New Roman"/>
                          <a:ea typeface="Times New Roman"/>
                          <a:cs typeface="Times New Roman"/>
                        </a:rPr>
                        <a:t>Ulcerative Colitis</a:t>
                      </a:r>
                    </a:p>
                    <a:p>
                      <a:pPr marL="0" marR="0" algn="ctr">
                        <a:spcBef>
                          <a:spcPts val="200"/>
                        </a:spcBef>
                        <a:spcAft>
                          <a:spcPts val="200"/>
                        </a:spcAft>
                      </a:pPr>
                      <a:r>
                        <a:rPr lang="en-US" sz="700" b="1" dirty="0">
                          <a:latin typeface="Times New Roman"/>
                          <a:ea typeface="Times New Roman"/>
                          <a:cs typeface="Times New Roman"/>
                        </a:rPr>
                        <a:t> </a:t>
                      </a:r>
                      <a:endParaRPr lang="en-US" sz="900" b="1" dirty="0">
                        <a:latin typeface="Times New Roman"/>
                        <a:ea typeface="Times New Roman"/>
                        <a:cs typeface="Times New Roman"/>
                      </a:endParaRPr>
                    </a:p>
                  </a:txBody>
                  <a:tcPr marL="27305" marR="27305" marT="0" marB="0" anchor="ctr"/>
                </a:tc>
                <a:extLst>
                  <a:ext uri="{0D108BD9-81ED-4DB2-BD59-A6C34878D82A}">
                    <a16:rowId xmlns:a16="http://schemas.microsoft.com/office/drawing/2014/main" val="10000"/>
                  </a:ext>
                </a:extLst>
              </a:tr>
              <a:tr h="228600">
                <a:tc gridSpan="9">
                  <a:txBody>
                    <a:bodyPr/>
                    <a:lstStyle/>
                    <a:p>
                      <a:pPr algn="ctr"/>
                      <a:r>
                        <a:rPr lang="en-US" sz="1100" b="1" dirty="0">
                          <a:latin typeface="+mn-lt"/>
                        </a:rPr>
                        <a:t>TNF Agents</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6424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infliximab-abdae (Renflexis®)</a:t>
                      </a:r>
                    </a:p>
                  </a:txBody>
                  <a:tcPr marL="27305" marR="27305" marT="0" marB="0" anchor="ctr"/>
                </a:tc>
                <a:tc gridSpan="2">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100" dirty="0">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 6 years) 	</a:t>
                      </a:r>
                    </a:p>
                    <a:p>
                      <a:pPr marL="0" marR="0" algn="ctr">
                        <a:spcBef>
                          <a:spcPts val="200"/>
                        </a:spcBef>
                        <a:spcAft>
                          <a:spcPts val="200"/>
                        </a:spcAft>
                      </a:pPr>
                      <a:endParaRPr lang="en-US" sz="1100" b="1" dirty="0">
                        <a:latin typeface="+mn-lt"/>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 6 years) 	</a:t>
                      </a:r>
                    </a:p>
                    <a:p>
                      <a:pPr marL="0" marR="0" algn="ctr">
                        <a:spcBef>
                          <a:spcPts val="200"/>
                        </a:spcBef>
                        <a:spcAft>
                          <a:spcPts val="200"/>
                        </a:spcAft>
                      </a:pPr>
                      <a:endParaRPr lang="en-US" sz="1100" b="1" dirty="0">
                        <a:latin typeface="+mn-lt"/>
                        <a:ea typeface="Times New Roman"/>
                        <a:cs typeface="Times New Roman"/>
                      </a:endParaRPr>
                    </a:p>
                  </a:txBody>
                  <a:tcPr marL="27305" marR="27305" marT="0" marB="0" anchor="ctr"/>
                </a:tc>
                <a:extLst>
                  <a:ext uri="{0D108BD9-81ED-4DB2-BD59-A6C34878D82A}">
                    <a16:rowId xmlns:a16="http://schemas.microsoft.com/office/drawing/2014/main" val="10002"/>
                  </a:ext>
                </a:extLst>
              </a:tr>
              <a:tr h="733107">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highlight>
                            <a:srgbClr val="00FFFF"/>
                          </a:highlight>
                          <a:latin typeface="+mn-lt"/>
                          <a:ea typeface="+mn-ea"/>
                          <a:cs typeface="+mn-cs"/>
                        </a:rPr>
                        <a:t>infliximab-axxqe (Avsola™)</a:t>
                      </a:r>
                    </a:p>
                  </a:txBody>
                  <a:tcPr marL="27305" marR="27305" marT="0" marB="0" anchor="ctr"/>
                </a:tc>
                <a:tc gridSpan="2">
                  <a:txBody>
                    <a:bodyPr/>
                    <a:lstStyle/>
                    <a:p>
                      <a:pPr marL="0" marR="0" algn="ctr">
                        <a:spcBef>
                          <a:spcPts val="200"/>
                        </a:spcBef>
                        <a:spcAft>
                          <a:spcPts val="200"/>
                        </a:spcAft>
                      </a:pPr>
                      <a:r>
                        <a:rPr lang="en-US" sz="1100" b="1" dirty="0">
                          <a:highlight>
                            <a:srgbClr val="00FFFF"/>
                          </a:highlight>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100" dirty="0">
                          <a:highlight>
                            <a:srgbClr val="00FFFF"/>
                          </a:highlight>
                          <a:latin typeface="+mn-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100" b="1" dirty="0">
                          <a:highlight>
                            <a:srgbClr val="00FFFF"/>
                          </a:highlight>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b="1" dirty="0">
                          <a:highlight>
                            <a:srgbClr val="00FFFF"/>
                          </a:highlight>
                          <a:latin typeface="+mn-lt"/>
                          <a:ea typeface="Times New Roman"/>
                          <a:cs typeface="Times New Roman"/>
                        </a:rPr>
                        <a:t>X</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highlight>
                            <a:srgbClr val="00FFFF"/>
                          </a:highlight>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highlight>
                            <a:srgbClr val="00FFFF"/>
                          </a:highlight>
                          <a:latin typeface="+mn-lt"/>
                          <a:ea typeface="+mn-ea"/>
                          <a:cs typeface="+mn-cs"/>
                        </a:rPr>
                        <a:t>(≥ 6 years) </a:t>
                      </a:r>
                      <a:endParaRPr lang="en-US" sz="1100" dirty="0">
                        <a:highlight>
                          <a:srgbClr val="00FFFF"/>
                        </a:highlight>
                        <a:latin typeface="+mn-lt"/>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highlight>
                            <a:srgbClr val="00FFFF"/>
                          </a:highlight>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highlight>
                            <a:srgbClr val="00FFFF"/>
                          </a:highlight>
                          <a:latin typeface="+mn-lt"/>
                          <a:ea typeface="+mn-ea"/>
                          <a:cs typeface="+mn-cs"/>
                        </a:rPr>
                        <a:t>(≥ 6 years) </a:t>
                      </a:r>
                      <a:endParaRPr lang="en-US" sz="1100" dirty="0">
                        <a:highlight>
                          <a:srgbClr val="00FFFF"/>
                        </a:highlight>
                        <a:latin typeface="+mn-lt"/>
                        <a:ea typeface="Times New Roman"/>
                        <a:cs typeface="Times New Roman"/>
                      </a:endParaRPr>
                    </a:p>
                  </a:txBody>
                  <a:tcPr marL="27305" marR="27305" marT="0" marB="0" anchor="ctr"/>
                </a:tc>
                <a:extLst>
                  <a:ext uri="{0D108BD9-81ED-4DB2-BD59-A6C34878D82A}">
                    <a16:rowId xmlns:a16="http://schemas.microsoft.com/office/drawing/2014/main" val="10003"/>
                  </a:ext>
                </a:extLst>
              </a:tr>
              <a:tr h="56424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infliximab-dyybe (Inflectra®)</a:t>
                      </a:r>
                    </a:p>
                  </a:txBody>
                  <a:tcPr marL="27305" marR="27305" marT="0" marB="0" anchor="ctr"/>
                </a:tc>
                <a:tc gridSpan="2">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100" b="1" dirty="0">
                          <a:latin typeface="+mn-lt"/>
                          <a:ea typeface="Times New Roman"/>
                          <a:cs typeface="Times New Roman"/>
                        </a:rPr>
                        <a:t>__</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100" b="1" dirty="0">
                          <a:latin typeface="+mn-lt"/>
                          <a:ea typeface="Times New Roman"/>
                          <a:cs typeface="Times New Roman"/>
                        </a:rPr>
                        <a:t>X</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 6 years) </a:t>
                      </a:r>
                      <a:endParaRPr lang="en-US" sz="1100" dirty="0">
                        <a:latin typeface="+mn-lt"/>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mn-lt"/>
                          <a:ea typeface="+mn-ea"/>
                          <a:cs typeface="+mn-cs"/>
                        </a:rPr>
                        <a:t>(≥ 6 years) </a:t>
                      </a:r>
                      <a:endParaRPr lang="en-US" sz="1100" dirty="0">
                        <a:latin typeface="+mn-lt"/>
                        <a:ea typeface="Times New Roman"/>
                        <a:cs typeface="Times New Roman"/>
                      </a:endParaRPr>
                    </a:p>
                  </a:txBody>
                  <a:tcPr marL="27305" marR="2730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34823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8D4D-2FB8-4F2F-A726-34E609340981}"/>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4C3975E3-9A27-4A8D-AEA7-CEB833233EA6}"/>
              </a:ext>
            </a:extLst>
          </p:cNvPr>
          <p:cNvGraphicFramePr>
            <a:graphicFrameLocks noGrp="1"/>
          </p:cNvGraphicFramePr>
          <p:nvPr>
            <p:ph idx="1"/>
            <p:extLst>
              <p:ext uri="{D42A27DB-BD31-4B8C-83A1-F6EECF244321}">
                <p14:modId xmlns:p14="http://schemas.microsoft.com/office/powerpoint/2010/main" val="1117338435"/>
              </p:ext>
            </p:extLst>
          </p:nvPr>
        </p:nvGraphicFramePr>
        <p:xfrm>
          <a:off x="0" y="746723"/>
          <a:ext cx="9144000" cy="3848811"/>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4249489068"/>
                    </a:ext>
                  </a:extLst>
                </a:gridCol>
              </a:tblGrid>
              <a:tr h="667835">
                <a:tc>
                  <a:txBody>
                    <a:bodyPr/>
                    <a:lstStyle/>
                    <a:p>
                      <a:pPr marL="0" marR="0" algn="ctr">
                        <a:spcBef>
                          <a:spcPts val="200"/>
                        </a:spcBef>
                        <a:spcAft>
                          <a:spcPts val="200"/>
                        </a:spcAft>
                      </a:pPr>
                      <a:r>
                        <a:rPr lang="en-US" sz="1000" b="1" dirty="0">
                          <a:latin typeface="+mj-lt"/>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Ankylosing Spondylitis</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Psoriatic Arthritis</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Crohn’s Disease </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Ulcerative Colitis</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1" i="0" u="none" strike="noStrike" kern="1200" baseline="0" dirty="0">
                          <a:solidFill>
                            <a:schemeClr val="lt1"/>
                          </a:solidFill>
                          <a:latin typeface="+mj-lt"/>
                          <a:ea typeface="+mn-ea"/>
                          <a:cs typeface="Times New Roman"/>
                        </a:rPr>
                        <a:t>Select Periodic Fever Syndromes </a:t>
                      </a:r>
                      <a:endParaRPr lang="en-US" sz="1000" b="0" i="0" u="none" strike="noStrike" kern="1200" baseline="0" dirty="0">
                        <a:solidFill>
                          <a:schemeClr val="lt1"/>
                        </a:solidFill>
                        <a:latin typeface="+mj-lt"/>
                        <a:ea typeface="+mn-ea"/>
                        <a:cs typeface="+mn-cs"/>
                      </a:endParaRPr>
                    </a:p>
                  </a:txBody>
                  <a:tcPr marL="27305" marR="27305" marT="0" marB="0" anchor="ctr"/>
                </a:tc>
                <a:extLst>
                  <a:ext uri="{0D108BD9-81ED-4DB2-BD59-A6C34878D82A}">
                    <a16:rowId xmlns:a16="http://schemas.microsoft.com/office/drawing/2014/main" val="10000"/>
                  </a:ext>
                </a:extLst>
              </a:tr>
              <a:tr h="165544">
                <a:tc gridSpan="8">
                  <a:txBody>
                    <a:bodyPr/>
                    <a:lstStyle/>
                    <a:p>
                      <a:pPr algn="ctr"/>
                      <a:r>
                        <a:rPr lang="en-US" sz="1000" dirty="0">
                          <a:latin typeface="+mj-lt"/>
                        </a:rPr>
                        <a:t>Other</a:t>
                      </a:r>
                      <a:r>
                        <a:rPr lang="en-US" sz="1000" baseline="0" dirty="0">
                          <a:latin typeface="+mj-lt"/>
                        </a:rPr>
                        <a:t> Biologic</a:t>
                      </a:r>
                      <a:r>
                        <a:rPr lang="en-US" sz="1000" dirty="0">
                          <a:latin typeface="+mj-lt"/>
                        </a:rPr>
                        <a:t> Agents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000" dirty="0">
                        <a:latin typeface="+mj-lt"/>
                      </a:endParaRPr>
                    </a:p>
                  </a:txBody>
                  <a:tcPr/>
                </a:tc>
                <a:extLst>
                  <a:ext uri="{0D108BD9-81ED-4DB2-BD59-A6C34878D82A}">
                    <a16:rowId xmlns:a16="http://schemas.microsoft.com/office/drawing/2014/main" val="10001"/>
                  </a:ext>
                </a:extLst>
              </a:tr>
              <a:tr h="490910">
                <a:tc>
                  <a:txBody>
                    <a:bodyPr/>
                    <a:lstStyle/>
                    <a:p>
                      <a:r>
                        <a:rPr lang="en-US" sz="1000" kern="1200" dirty="0">
                          <a:solidFill>
                            <a:schemeClr val="dk1"/>
                          </a:solidFill>
                          <a:latin typeface="+mj-lt"/>
                          <a:ea typeface="+mn-ea"/>
                          <a:cs typeface="Times New Roman"/>
                        </a:rPr>
                        <a:t>abatacept</a:t>
                      </a:r>
                      <a:br>
                        <a:rPr lang="en-US" sz="1000" kern="1200" baseline="30000" dirty="0">
                          <a:solidFill>
                            <a:srgbClr val="595959"/>
                          </a:solidFill>
                          <a:latin typeface="+mj-lt"/>
                          <a:ea typeface="+mn-ea"/>
                          <a:cs typeface="Times New Roman"/>
                        </a:rPr>
                      </a:br>
                      <a:r>
                        <a:rPr lang="en-US" sz="1000" kern="1200" dirty="0">
                          <a:solidFill>
                            <a:schemeClr val="dk1"/>
                          </a:solidFill>
                          <a:latin typeface="+mj-lt"/>
                          <a:ea typeface="+mn-ea"/>
                          <a:cs typeface="Times New Roman"/>
                        </a:rPr>
                        <a:t>(Orencia®)</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br>
                        <a:rPr lang="en-US" sz="1000" b="1" dirty="0">
                          <a:latin typeface="+mj-lt"/>
                          <a:ea typeface="Times New Roman"/>
                          <a:cs typeface="Times New Roman"/>
                        </a:rPr>
                      </a:br>
                      <a:r>
                        <a:rPr lang="en-US" sz="1000" b="1" dirty="0">
                          <a:latin typeface="+mj-lt"/>
                          <a:ea typeface="Times New Roman"/>
                          <a:cs typeface="Times New Roman"/>
                        </a:rPr>
                        <a:t>(≥ 6 years: IV)</a:t>
                      </a:r>
                    </a:p>
                    <a:p>
                      <a:pPr marL="0" marR="0" algn="ctr">
                        <a:spcBef>
                          <a:spcPts val="200"/>
                        </a:spcBef>
                        <a:spcAft>
                          <a:spcPts val="200"/>
                        </a:spcAft>
                      </a:pPr>
                      <a:r>
                        <a:rPr lang="en-US" sz="1000" b="1" dirty="0">
                          <a:latin typeface="+mj-lt"/>
                          <a:ea typeface="Times New Roman"/>
                          <a:cs typeface="Times New Roman"/>
                        </a:rPr>
                        <a:t>(≥ 2 years: SC)</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2"/>
                  </a:ext>
                </a:extLst>
              </a:tr>
              <a:tr h="544477">
                <a:tc>
                  <a:txBody>
                    <a:bodyPr/>
                    <a:lstStyle/>
                    <a:p>
                      <a:pPr marL="0" marR="0">
                        <a:spcBef>
                          <a:spcPts val="200"/>
                        </a:spcBef>
                        <a:spcAft>
                          <a:spcPts val="200"/>
                        </a:spcAft>
                      </a:pPr>
                      <a:r>
                        <a:rPr lang="en-US" sz="1000" dirty="0">
                          <a:latin typeface="+mj-lt"/>
                          <a:ea typeface="Times New Roman"/>
                          <a:cs typeface="Times New Roman"/>
                        </a:rPr>
                        <a:t>anakinra</a:t>
                      </a:r>
                      <a:br>
                        <a:rPr lang="en-US" sz="1000" dirty="0">
                          <a:latin typeface="+mj-lt"/>
                          <a:ea typeface="Times New Roman"/>
                          <a:cs typeface="Times New Roman"/>
                        </a:rPr>
                      </a:br>
                      <a:r>
                        <a:rPr lang="en-US" sz="1000" dirty="0">
                          <a:latin typeface="+mj-lt"/>
                          <a:ea typeface="Times New Roman"/>
                          <a:cs typeface="Times New Roman"/>
                        </a:rPr>
                        <a:t>(Kineret®)</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algn="ctr"/>
                      <a:r>
                        <a:rPr lang="en-US" sz="1000" b="0" i="0" u="none" strike="noStrike" kern="1200" baseline="0" dirty="0">
                          <a:solidFill>
                            <a:schemeClr val="dk1"/>
                          </a:solidFill>
                          <a:latin typeface="+mj-lt"/>
                          <a:ea typeface="+mn-ea"/>
                          <a:cs typeface="+mn-cs"/>
                        </a:rPr>
                        <a:t>X </a:t>
                      </a:r>
                    </a:p>
                    <a:p>
                      <a:pPr algn="ctr"/>
                      <a:r>
                        <a:rPr lang="en-US" sz="1000" b="0" i="0" u="none" strike="noStrike" kern="1200" baseline="0" dirty="0">
                          <a:solidFill>
                            <a:schemeClr val="dk1"/>
                          </a:solidFill>
                          <a:latin typeface="+mj-lt"/>
                          <a:ea typeface="+mn-ea"/>
                          <a:cs typeface="+mn-cs"/>
                        </a:rPr>
                        <a:t>(pediatrics) 	</a:t>
                      </a:r>
                    </a:p>
                  </a:txBody>
                  <a:tcPr marL="27305" marR="27305" marT="0" marB="0" anchor="ctr"/>
                </a:tc>
                <a:extLst>
                  <a:ext uri="{0D108BD9-81ED-4DB2-BD59-A6C34878D82A}">
                    <a16:rowId xmlns:a16="http://schemas.microsoft.com/office/drawing/2014/main" val="10003"/>
                  </a:ext>
                </a:extLst>
              </a:tr>
              <a:tr h="382909">
                <a:tc>
                  <a:txBody>
                    <a:bodyPr/>
                    <a:lstStyle/>
                    <a:p>
                      <a:pPr marL="0" marR="0">
                        <a:spcBef>
                          <a:spcPts val="200"/>
                        </a:spcBef>
                        <a:spcAft>
                          <a:spcPts val="200"/>
                        </a:spcAft>
                      </a:pPr>
                      <a:r>
                        <a:rPr lang="en-US" sz="1000" dirty="0">
                          <a:latin typeface="+mj-lt"/>
                          <a:ea typeface="Times New Roman"/>
                          <a:cs typeface="Times New Roman"/>
                        </a:rPr>
                        <a:t>brodalumab (Siliq™)</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4"/>
                  </a:ext>
                </a:extLst>
              </a:tr>
              <a:tr h="544477">
                <a:tc>
                  <a:txBody>
                    <a:bodyPr/>
                    <a:lstStyle/>
                    <a:p>
                      <a:pPr marL="0" marR="0">
                        <a:spcBef>
                          <a:spcPts val="200"/>
                        </a:spcBef>
                        <a:spcAft>
                          <a:spcPts val="200"/>
                        </a:spcAft>
                      </a:pPr>
                      <a:r>
                        <a:rPr lang="en-US" sz="1000" dirty="0">
                          <a:latin typeface="+mj-lt"/>
                          <a:ea typeface="Times New Roman"/>
                          <a:cs typeface="Times New Roman"/>
                        </a:rPr>
                        <a:t>canakinumab (Ilaris®) </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br>
                        <a:rPr lang="en-US" sz="1000" b="1" dirty="0">
                          <a:latin typeface="+mj-lt"/>
                          <a:ea typeface="Times New Roman"/>
                          <a:cs typeface="Times New Roman"/>
                        </a:rPr>
                      </a:br>
                      <a:r>
                        <a:rPr lang="en-US" sz="1000" b="1" dirty="0">
                          <a:latin typeface="+mj-lt"/>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algn="ctr"/>
                      <a:r>
                        <a:rPr lang="en-US" sz="1000" b="0" i="0" u="none" strike="noStrike" kern="1200" baseline="0" dirty="0">
                          <a:solidFill>
                            <a:schemeClr val="dk1"/>
                          </a:solidFill>
                          <a:latin typeface="+mj-lt"/>
                          <a:ea typeface="+mn-ea"/>
                          <a:cs typeface="+mn-cs"/>
                        </a:rPr>
                        <a:t>X </a:t>
                      </a:r>
                    </a:p>
                    <a:p>
                      <a:pPr algn="ctr"/>
                      <a:r>
                        <a:rPr lang="en-US" sz="1000" b="0" i="0" u="none" strike="noStrike" kern="1200" baseline="0" dirty="0">
                          <a:solidFill>
                            <a:schemeClr val="dk1"/>
                          </a:solidFill>
                          <a:latin typeface="+mj-lt"/>
                          <a:ea typeface="+mn-ea"/>
                          <a:cs typeface="+mn-cs"/>
                        </a:rPr>
                        <a:t>(≥ 4 years) 	</a:t>
                      </a:r>
                    </a:p>
                  </a:txBody>
                  <a:tcPr marL="27305" marR="27305" marT="0" marB="0" anchor="ctr"/>
                </a:tc>
                <a:extLst>
                  <a:ext uri="{0D108BD9-81ED-4DB2-BD59-A6C34878D82A}">
                    <a16:rowId xmlns:a16="http://schemas.microsoft.com/office/drawing/2014/main" val="10005"/>
                  </a:ext>
                </a:extLst>
              </a:tr>
              <a:tr h="382909">
                <a:tc>
                  <a:txBody>
                    <a:bodyPr/>
                    <a:lstStyle/>
                    <a:p>
                      <a:pPr marL="0" marR="0" algn="l" defTabSz="914400" rtl="0" eaLnBrk="1" latinLnBrk="0" hangingPunct="1">
                        <a:spcBef>
                          <a:spcPts val="200"/>
                        </a:spcBef>
                        <a:spcAft>
                          <a:spcPts val="200"/>
                        </a:spcAft>
                      </a:pPr>
                      <a:r>
                        <a:rPr lang="en-US" sz="1000" kern="1200" dirty="0">
                          <a:solidFill>
                            <a:schemeClr val="dk1"/>
                          </a:solidFill>
                          <a:latin typeface="+mj-lt"/>
                          <a:ea typeface="Times New Roman"/>
                          <a:cs typeface="Times New Roman"/>
                        </a:rPr>
                        <a:t>guselkumab</a:t>
                      </a:r>
                      <a:br>
                        <a:rPr lang="en-US" sz="1000" kern="1200" dirty="0">
                          <a:solidFill>
                            <a:srgbClr val="595959"/>
                          </a:solidFill>
                          <a:latin typeface="+mj-lt"/>
                          <a:ea typeface="Times New Roman"/>
                          <a:cs typeface="Times New Roman"/>
                        </a:rPr>
                      </a:br>
                      <a:r>
                        <a:rPr lang="en-US" sz="1000" kern="1200" dirty="0">
                          <a:solidFill>
                            <a:schemeClr val="dk1"/>
                          </a:solidFill>
                          <a:latin typeface="+mj-lt"/>
                          <a:ea typeface="Times New Roman"/>
                          <a:cs typeface="Times New Roman"/>
                        </a:rPr>
                        <a:t>(Tremfya™)</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6"/>
                  </a:ext>
                </a:extLst>
              </a:tr>
              <a:tr h="574364">
                <a:tc>
                  <a:txBody>
                    <a:bodyPr/>
                    <a:lstStyle/>
                    <a:p>
                      <a:pPr marL="0" marR="0" algn="l" defTabSz="914400" rtl="0" eaLnBrk="1" latinLnBrk="0" hangingPunct="1">
                        <a:spcBef>
                          <a:spcPts val="200"/>
                        </a:spcBef>
                        <a:spcAft>
                          <a:spcPts val="200"/>
                        </a:spcAft>
                      </a:pPr>
                      <a:r>
                        <a:rPr lang="en-US" sz="1000" kern="1200" dirty="0">
                          <a:solidFill>
                            <a:schemeClr val="dk1"/>
                          </a:solidFill>
                          <a:latin typeface="+mj-lt"/>
                          <a:ea typeface="+mn-ea"/>
                          <a:cs typeface="Times New Roman"/>
                        </a:rPr>
                        <a:t>inebilizumab-cdoni(Uplizna®)</a:t>
                      </a:r>
                      <a:endParaRPr lang="en-US" sz="1000" kern="1200" dirty="0">
                        <a:solidFill>
                          <a:schemeClr val="dk1"/>
                        </a:solidFill>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429906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E07-B72F-403C-BCE3-25130D4A4C8E}"/>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B95BD735-331B-4242-A7E5-ABB076E5439A}"/>
              </a:ext>
            </a:extLst>
          </p:cNvPr>
          <p:cNvGraphicFramePr>
            <a:graphicFrameLocks noGrp="1"/>
          </p:cNvGraphicFramePr>
          <p:nvPr>
            <p:ph idx="1"/>
            <p:extLst>
              <p:ext uri="{D42A27DB-BD31-4B8C-83A1-F6EECF244321}">
                <p14:modId xmlns:p14="http://schemas.microsoft.com/office/powerpoint/2010/main" val="2755982668"/>
              </p:ext>
            </p:extLst>
          </p:nvPr>
        </p:nvGraphicFramePr>
        <p:xfrm>
          <a:off x="0" y="742950"/>
          <a:ext cx="9144000" cy="3315648"/>
        </p:xfrm>
        <a:graphic>
          <a:graphicData uri="http://schemas.openxmlformats.org/drawingml/2006/table">
            <a:tbl>
              <a:tblPr firstRow="1" bandRow="1">
                <a:tableStyleId>{5C22544A-7EE6-4342-B048-85BDC9FD1C3A}</a:tableStyleId>
              </a:tblPr>
              <a:tblGrid>
                <a:gridCol w="1973448">
                  <a:extLst>
                    <a:ext uri="{9D8B030D-6E8A-4147-A177-3AD203B41FA5}">
                      <a16:colId xmlns:a16="http://schemas.microsoft.com/office/drawing/2014/main" val="20000"/>
                    </a:ext>
                  </a:extLst>
                </a:gridCol>
                <a:gridCol w="896319">
                  <a:extLst>
                    <a:ext uri="{9D8B030D-6E8A-4147-A177-3AD203B41FA5}">
                      <a16:colId xmlns:a16="http://schemas.microsoft.com/office/drawing/2014/main" val="20001"/>
                    </a:ext>
                  </a:extLst>
                </a:gridCol>
                <a:gridCol w="896319">
                  <a:extLst>
                    <a:ext uri="{9D8B030D-6E8A-4147-A177-3AD203B41FA5}">
                      <a16:colId xmlns:a16="http://schemas.microsoft.com/office/drawing/2014/main" val="20002"/>
                    </a:ext>
                  </a:extLst>
                </a:gridCol>
                <a:gridCol w="896319">
                  <a:extLst>
                    <a:ext uri="{9D8B030D-6E8A-4147-A177-3AD203B41FA5}">
                      <a16:colId xmlns:a16="http://schemas.microsoft.com/office/drawing/2014/main" val="20003"/>
                    </a:ext>
                  </a:extLst>
                </a:gridCol>
                <a:gridCol w="896319">
                  <a:extLst>
                    <a:ext uri="{9D8B030D-6E8A-4147-A177-3AD203B41FA5}">
                      <a16:colId xmlns:a16="http://schemas.microsoft.com/office/drawing/2014/main" val="20004"/>
                    </a:ext>
                  </a:extLst>
                </a:gridCol>
                <a:gridCol w="896319">
                  <a:extLst>
                    <a:ext uri="{9D8B030D-6E8A-4147-A177-3AD203B41FA5}">
                      <a16:colId xmlns:a16="http://schemas.microsoft.com/office/drawing/2014/main" val="20005"/>
                    </a:ext>
                  </a:extLst>
                </a:gridCol>
                <a:gridCol w="896319">
                  <a:extLst>
                    <a:ext uri="{9D8B030D-6E8A-4147-A177-3AD203B41FA5}">
                      <a16:colId xmlns:a16="http://schemas.microsoft.com/office/drawing/2014/main" val="20006"/>
                    </a:ext>
                  </a:extLst>
                </a:gridCol>
                <a:gridCol w="896319">
                  <a:extLst>
                    <a:ext uri="{9D8B030D-6E8A-4147-A177-3AD203B41FA5}">
                      <a16:colId xmlns:a16="http://schemas.microsoft.com/office/drawing/2014/main" val="20007"/>
                    </a:ext>
                  </a:extLst>
                </a:gridCol>
                <a:gridCol w="896319">
                  <a:extLst>
                    <a:ext uri="{9D8B030D-6E8A-4147-A177-3AD203B41FA5}">
                      <a16:colId xmlns:a16="http://schemas.microsoft.com/office/drawing/2014/main" val="2585624742"/>
                    </a:ext>
                  </a:extLst>
                </a:gridCol>
              </a:tblGrid>
              <a:tr h="762000">
                <a:tc>
                  <a:txBody>
                    <a:bodyPr/>
                    <a:lstStyle/>
                    <a:p>
                      <a:pPr marL="0" marR="0" algn="ctr">
                        <a:spcBef>
                          <a:spcPts val="200"/>
                        </a:spcBef>
                        <a:spcAft>
                          <a:spcPts val="200"/>
                        </a:spcAft>
                      </a:pPr>
                      <a:r>
                        <a:rPr lang="en-US" sz="1200" b="1" dirty="0">
                          <a:latin typeface="Calibri"/>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Ankylosing Spondylitis</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Psoriatic Arthritis</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Crohn’s Disease </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Ulcerative Colitis</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b="1" i="0" u="none" strike="noStrike" kern="1200" baseline="0" dirty="0">
                          <a:solidFill>
                            <a:schemeClr val="lt1"/>
                          </a:solidFill>
                          <a:latin typeface="Calibri"/>
                          <a:ea typeface="+mn-ea"/>
                          <a:cs typeface="+mn-cs"/>
                        </a:rPr>
                        <a:t>Select Periodic Fever Syndromes </a:t>
                      </a:r>
                      <a:endParaRPr lang="en-US" sz="1200" b="0" i="0" u="none" strike="noStrike" kern="1200" baseline="0" dirty="0">
                        <a:solidFill>
                          <a:schemeClr val="lt1"/>
                        </a:solidFill>
                        <a:latin typeface="Calibri"/>
                        <a:ea typeface="+mn-ea"/>
                        <a:cs typeface="+mn-cs"/>
                      </a:endParaRPr>
                    </a:p>
                  </a:txBody>
                  <a:tcPr marL="27305" marR="27305" marT="0" marB="0" anchor="ctr"/>
                </a:tc>
                <a:extLst>
                  <a:ext uri="{0D108BD9-81ED-4DB2-BD59-A6C34878D82A}">
                    <a16:rowId xmlns:a16="http://schemas.microsoft.com/office/drawing/2014/main" val="10000"/>
                  </a:ext>
                </a:extLst>
              </a:tr>
              <a:tr h="295512">
                <a:tc gridSpan="8">
                  <a:txBody>
                    <a:bodyPr/>
                    <a:lstStyle/>
                    <a:p>
                      <a:pPr algn="ctr"/>
                      <a:r>
                        <a:rPr lang="en-US" sz="1200" dirty="0">
                          <a:latin typeface="Calibri"/>
                        </a:rPr>
                        <a:t>Other</a:t>
                      </a:r>
                      <a:r>
                        <a:rPr lang="en-US" sz="1200" baseline="0" dirty="0">
                          <a:latin typeface="Calibri"/>
                        </a:rPr>
                        <a:t> Biologic</a:t>
                      </a:r>
                      <a:r>
                        <a:rPr lang="en-US" sz="1200" dirty="0">
                          <a:latin typeface="Calibri"/>
                        </a:rPr>
                        <a:t> Agents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200" dirty="0">
                        <a:latin typeface="Calibri"/>
                      </a:endParaRPr>
                    </a:p>
                  </a:txBody>
                  <a:tcPr/>
                </a:tc>
                <a:extLst>
                  <a:ext uri="{0D108BD9-81ED-4DB2-BD59-A6C34878D82A}">
                    <a16:rowId xmlns:a16="http://schemas.microsoft.com/office/drawing/2014/main" val="10001"/>
                  </a:ext>
                </a:extLst>
              </a:tr>
              <a:tr h="385887">
                <a:tc>
                  <a:txBody>
                    <a:bodyPr/>
                    <a:lstStyle/>
                    <a:p>
                      <a:pPr marL="0" marR="0">
                        <a:spcBef>
                          <a:spcPts val="200"/>
                        </a:spcBef>
                        <a:spcAft>
                          <a:spcPts val="200"/>
                        </a:spcAft>
                      </a:pPr>
                      <a:r>
                        <a:rPr lang="en-US" sz="1200" dirty="0">
                          <a:latin typeface="Calibri"/>
                          <a:ea typeface="Times New Roman"/>
                          <a:cs typeface="Times New Roman"/>
                        </a:rPr>
                        <a:t>ixekizumab (Taltz®)</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2"/>
                  </a:ext>
                </a:extLst>
              </a:tr>
              <a:tr h="394016">
                <a:tc>
                  <a:txBody>
                    <a:bodyPr/>
                    <a:lstStyle/>
                    <a:p>
                      <a:pPr marL="0" marR="0">
                        <a:spcBef>
                          <a:spcPts val="200"/>
                        </a:spcBef>
                        <a:spcAft>
                          <a:spcPts val="200"/>
                        </a:spcAft>
                      </a:pPr>
                      <a:r>
                        <a:rPr lang="en-US" sz="1200" dirty="0">
                          <a:latin typeface="Calibri"/>
                          <a:ea typeface="Times New Roman"/>
                          <a:cs typeface="Times New Roman"/>
                        </a:rPr>
                        <a:t>rilonacept</a:t>
                      </a:r>
                      <a:br>
                        <a:rPr lang="en-US" sz="1200" dirty="0">
                          <a:latin typeface="Calibri"/>
                          <a:ea typeface="Times New Roman"/>
                          <a:cs typeface="Times New Roman"/>
                        </a:rPr>
                      </a:br>
                      <a:r>
                        <a:rPr lang="en-US" sz="1200" dirty="0">
                          <a:latin typeface="Calibri"/>
                          <a:ea typeface="Times New Roman"/>
                          <a:cs typeface="Times New Roman"/>
                        </a:rPr>
                        <a:t>(Arcalyst®)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algn="ctr"/>
                      <a:r>
                        <a:rPr lang="en-US" sz="1200" b="0" i="0" u="none" strike="noStrike" kern="1200" baseline="0" dirty="0">
                          <a:solidFill>
                            <a:schemeClr val="dk1"/>
                          </a:solidFill>
                          <a:latin typeface="Calibri"/>
                          <a:ea typeface="+mn-ea"/>
                          <a:cs typeface="+mn-cs"/>
                        </a:rPr>
                        <a:t>X </a:t>
                      </a:r>
                    </a:p>
                    <a:p>
                      <a:pPr algn="ctr"/>
                      <a:r>
                        <a:rPr lang="en-US" sz="1200" b="0" i="0" u="none" strike="noStrike" kern="1200" baseline="0" dirty="0">
                          <a:solidFill>
                            <a:schemeClr val="dk1"/>
                          </a:solidFill>
                          <a:latin typeface="Calibri"/>
                          <a:ea typeface="+mn-ea"/>
                          <a:cs typeface="+mn-cs"/>
                        </a:rPr>
                        <a:t>(≥ 12 years) </a:t>
                      </a:r>
                    </a:p>
                  </a:txBody>
                  <a:tcPr marL="27305" marR="27305" marT="0" marB="0" anchor="ctr"/>
                </a:tc>
                <a:extLst>
                  <a:ext uri="{0D108BD9-81ED-4DB2-BD59-A6C34878D82A}">
                    <a16:rowId xmlns:a16="http://schemas.microsoft.com/office/drawing/2014/main" val="10003"/>
                  </a:ext>
                </a:extLst>
              </a:tr>
              <a:tr h="296185">
                <a:tc>
                  <a:txBody>
                    <a:bodyPr/>
                    <a:lstStyle/>
                    <a:p>
                      <a:pPr marL="0" marR="0">
                        <a:spcBef>
                          <a:spcPts val="200"/>
                        </a:spcBef>
                        <a:spcAft>
                          <a:spcPts val="200"/>
                        </a:spcAft>
                      </a:pPr>
                      <a:r>
                        <a:rPr lang="en-US" sz="1200" dirty="0">
                          <a:latin typeface="Calibri"/>
                          <a:ea typeface="Times New Roman"/>
                          <a:cs typeface="Times New Roman"/>
                        </a:rPr>
                        <a:t>risankizumab-rzaa (Skyrizi™)</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4"/>
                  </a:ext>
                </a:extLst>
              </a:tr>
              <a:tr h="394016">
                <a:tc>
                  <a:txBody>
                    <a:bodyPr/>
                    <a:lstStyle/>
                    <a:p>
                      <a:pPr marL="0" marR="0">
                        <a:spcBef>
                          <a:spcPts val="200"/>
                        </a:spcBef>
                        <a:spcAft>
                          <a:spcPts val="200"/>
                        </a:spcAft>
                      </a:pPr>
                      <a:r>
                        <a:rPr lang="en-US" sz="1200" dirty="0">
                          <a:latin typeface="Calibri"/>
                          <a:ea typeface="Times New Roman"/>
                          <a:cs typeface="Times New Roman"/>
                        </a:rPr>
                        <a:t>sarilumab</a:t>
                      </a:r>
                      <a:br>
                        <a:rPr lang="en-US" sz="1200" dirty="0">
                          <a:latin typeface="Calibri"/>
                          <a:ea typeface="Times New Roman"/>
                          <a:cs typeface="Times New Roman"/>
                        </a:rPr>
                      </a:br>
                      <a:r>
                        <a:rPr lang="en-US" sz="1200" dirty="0">
                          <a:latin typeface="Calibri"/>
                          <a:ea typeface="Times New Roman"/>
                          <a:cs typeface="Times New Roman"/>
                        </a:rPr>
                        <a:t>(Kevzara®)</a:t>
                      </a:r>
                      <a:r>
                        <a:rPr lang="en-US" sz="1200" baseline="30000" dirty="0">
                          <a:latin typeface="Calibri"/>
                          <a:ea typeface="Times New Roman"/>
                          <a:cs typeface="Times New Roman"/>
                        </a:rPr>
                        <a:t> </a:t>
                      </a:r>
                      <a:endParaRPr lang="en-US" sz="1200"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extLst>
                  <a:ext uri="{0D108BD9-81ED-4DB2-BD59-A6C34878D82A}">
                    <a16:rowId xmlns:a16="http://schemas.microsoft.com/office/drawing/2014/main" val="10005"/>
                  </a:ext>
                </a:extLst>
              </a:tr>
              <a:tr h="394016">
                <a:tc>
                  <a:txBody>
                    <a:bodyPr/>
                    <a:lstStyle/>
                    <a:p>
                      <a:pPr marL="0" marR="0" algn="l" defTabSz="914400" rtl="0" eaLnBrk="1" latinLnBrk="0" hangingPunct="1">
                        <a:spcBef>
                          <a:spcPts val="200"/>
                        </a:spcBef>
                        <a:spcAft>
                          <a:spcPts val="200"/>
                        </a:spcAft>
                      </a:pPr>
                      <a:r>
                        <a:rPr lang="en-US" sz="1200" kern="1200" dirty="0">
                          <a:solidFill>
                            <a:schemeClr val="dk1"/>
                          </a:solidFill>
                          <a:latin typeface="Calibri"/>
                          <a:ea typeface="+mn-ea"/>
                          <a:cs typeface="Times New Roman"/>
                        </a:rPr>
                        <a:t>satralizumab-mwgem(Enspryng™)</a:t>
                      </a:r>
                      <a:endParaRPr lang="en-US" sz="1200" kern="1200" dirty="0">
                        <a:solidFill>
                          <a:schemeClr val="dk1"/>
                        </a:solidFill>
                        <a:latin typeface="Calibri"/>
                        <a:ea typeface="Times New Roman"/>
                        <a:cs typeface="Times New Roman"/>
                      </a:endParaRP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Calibri"/>
                          <a:ea typeface="Times New Roman"/>
                          <a:cs typeface="Times New Roman"/>
                        </a:rPr>
                        <a:t>--</a:t>
                      </a:r>
                    </a:p>
                  </a:txBody>
                  <a:tcPr marL="27305" marR="27305" marT="0" marB="0" anchor="ctr"/>
                </a:tc>
                <a:extLst>
                  <a:ext uri="{0D108BD9-81ED-4DB2-BD59-A6C34878D82A}">
                    <a16:rowId xmlns:a16="http://schemas.microsoft.com/office/drawing/2014/main" val="10006"/>
                  </a:ext>
                </a:extLst>
              </a:tr>
              <a:tr h="394016">
                <a:tc>
                  <a:txBody>
                    <a:bodyPr/>
                    <a:lstStyle/>
                    <a:p>
                      <a:pPr marL="0" marR="0">
                        <a:spcBef>
                          <a:spcPts val="200"/>
                        </a:spcBef>
                        <a:spcAft>
                          <a:spcPts val="200"/>
                        </a:spcAft>
                      </a:pPr>
                      <a:r>
                        <a:rPr lang="en-US" sz="1200" dirty="0">
                          <a:latin typeface="Calibri"/>
                          <a:ea typeface="Times New Roman"/>
                          <a:cs typeface="Times New Roman"/>
                        </a:rPr>
                        <a:t>secukinumab</a:t>
                      </a:r>
                      <a:br>
                        <a:rPr lang="en-US" sz="1200" dirty="0">
                          <a:latin typeface="Calibri"/>
                          <a:ea typeface="Times New Roman"/>
                          <a:cs typeface="Times New Roman"/>
                        </a:rPr>
                      </a:br>
                      <a:r>
                        <a:rPr lang="en-US" sz="1200" dirty="0">
                          <a:latin typeface="Calibri"/>
                          <a:ea typeface="Times New Roman"/>
                          <a:cs typeface="Times New Roman"/>
                        </a:rPr>
                        <a:t>(Cosentyx®</a:t>
                      </a:r>
                      <a:r>
                        <a:rPr lang="en-US" sz="1200" dirty="0">
                          <a:latin typeface="Calibri"/>
                          <a:ea typeface="Times New Roman"/>
                          <a:cs typeface="Arial"/>
                        </a:rPr>
                        <a:t>)</a:t>
                      </a:r>
                      <a:endParaRPr lang="en-US" sz="1200" dirty="0">
                        <a:latin typeface="Calibri"/>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latin typeface="Calibri"/>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Calibri"/>
                          <a:ea typeface="Times New Roman"/>
                          <a:cs typeface="Times New Roman"/>
                        </a:rPr>
                        <a:t>--</a:t>
                      </a:r>
                    </a:p>
                  </a:txBody>
                  <a:tcPr marL="27305" marR="27305" marT="0" marB="0" anchor="ctr"/>
                </a:tc>
                <a:tc>
                  <a:txBody>
                    <a:bodyPr/>
                    <a:lstStyle/>
                    <a:p>
                      <a:pPr marL="0" marR="0" algn="ctr">
                        <a:spcBef>
                          <a:spcPts val="200"/>
                        </a:spcBef>
                        <a:spcAft>
                          <a:spcPts val="200"/>
                        </a:spcAft>
                      </a:pPr>
                      <a:endParaRPr lang="en-US" sz="1200" dirty="0">
                        <a:latin typeface="Calibri"/>
                        <a:ea typeface="Times New Roman"/>
                        <a:cs typeface="Times New Roman"/>
                      </a:endParaRPr>
                    </a:p>
                  </a:txBody>
                  <a:tcPr marL="27305" marR="27305"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72213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B5C5-90FA-48F0-93D7-C094205563DD}"/>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2D7B3096-33B4-4C4C-98CD-456E7999C3C5}"/>
              </a:ext>
            </a:extLst>
          </p:cNvPr>
          <p:cNvGraphicFramePr>
            <a:graphicFrameLocks noGrp="1"/>
          </p:cNvGraphicFramePr>
          <p:nvPr>
            <p:ph idx="1"/>
            <p:extLst>
              <p:ext uri="{D42A27DB-BD31-4B8C-83A1-F6EECF244321}">
                <p14:modId xmlns:p14="http://schemas.microsoft.com/office/powerpoint/2010/main" val="1870924524"/>
              </p:ext>
            </p:extLst>
          </p:nvPr>
        </p:nvGraphicFramePr>
        <p:xfrm>
          <a:off x="0" y="763271"/>
          <a:ext cx="9144000" cy="3333445"/>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1146048">
                  <a:extLst>
                    <a:ext uri="{9D8B030D-6E8A-4147-A177-3AD203B41FA5}">
                      <a16:colId xmlns:a16="http://schemas.microsoft.com/office/drawing/2014/main" val="20002"/>
                    </a:ext>
                  </a:extLst>
                </a:gridCol>
                <a:gridCol w="975360">
                  <a:extLst>
                    <a:ext uri="{9D8B030D-6E8A-4147-A177-3AD203B41FA5}">
                      <a16:colId xmlns:a16="http://schemas.microsoft.com/office/drawing/2014/main" val="20003"/>
                    </a:ext>
                  </a:extLst>
                </a:gridCol>
                <a:gridCol w="1146048">
                  <a:extLst>
                    <a:ext uri="{9D8B030D-6E8A-4147-A177-3AD203B41FA5}">
                      <a16:colId xmlns:a16="http://schemas.microsoft.com/office/drawing/2014/main" val="20004"/>
                    </a:ext>
                  </a:extLst>
                </a:gridCol>
                <a:gridCol w="1146048">
                  <a:extLst>
                    <a:ext uri="{9D8B030D-6E8A-4147-A177-3AD203B41FA5}">
                      <a16:colId xmlns:a16="http://schemas.microsoft.com/office/drawing/2014/main" val="20005"/>
                    </a:ext>
                  </a:extLst>
                </a:gridCol>
                <a:gridCol w="1146048">
                  <a:extLst>
                    <a:ext uri="{9D8B030D-6E8A-4147-A177-3AD203B41FA5}">
                      <a16:colId xmlns:a16="http://schemas.microsoft.com/office/drawing/2014/main" val="20006"/>
                    </a:ext>
                  </a:extLst>
                </a:gridCol>
                <a:gridCol w="1146048">
                  <a:extLst>
                    <a:ext uri="{9D8B030D-6E8A-4147-A177-3AD203B41FA5}">
                      <a16:colId xmlns:a16="http://schemas.microsoft.com/office/drawing/2014/main" val="20007"/>
                    </a:ext>
                  </a:extLst>
                </a:gridCol>
              </a:tblGrid>
              <a:tr h="831536">
                <a:tc>
                  <a:txBody>
                    <a:bodyPr/>
                    <a:lstStyle/>
                    <a:p>
                      <a:pPr marL="0" marR="0" algn="ctr">
                        <a:spcBef>
                          <a:spcPts val="200"/>
                        </a:spcBef>
                        <a:spcAft>
                          <a:spcPts val="200"/>
                        </a:spcAft>
                      </a:pPr>
                      <a:r>
                        <a:rPr lang="en-US" sz="1200" b="1" dirty="0">
                          <a:latin typeface="+mj-lt"/>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Ankylosing Spondylitis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Psoriatic Arthritis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Crohn’s Disease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Ulcerative Colitis</a:t>
                      </a:r>
                    </a:p>
                  </a:txBody>
                  <a:tcPr marL="27305" marR="27305" marT="0" marB="0" anchor="ctr"/>
                </a:tc>
                <a:extLst>
                  <a:ext uri="{0D108BD9-81ED-4DB2-BD59-A6C34878D82A}">
                    <a16:rowId xmlns:a16="http://schemas.microsoft.com/office/drawing/2014/main" val="10000"/>
                  </a:ext>
                </a:extLst>
              </a:tr>
              <a:tr h="273352">
                <a:tc gridSpan="8">
                  <a:txBody>
                    <a:bodyPr/>
                    <a:lstStyle/>
                    <a:p>
                      <a:pPr algn="ctr"/>
                      <a:r>
                        <a:rPr lang="en-US" sz="1200" dirty="0">
                          <a:latin typeface="+mj-lt"/>
                        </a:rPr>
                        <a:t>Other</a:t>
                      </a:r>
                      <a:r>
                        <a:rPr lang="en-US" sz="1200" baseline="0" dirty="0">
                          <a:latin typeface="+mj-lt"/>
                        </a:rPr>
                        <a:t> Biologic Agents</a:t>
                      </a:r>
                      <a:endParaRPr lang="en-US" sz="1200" dirty="0">
                        <a:latin typeface="+mj-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30249">
                <a:tc>
                  <a:txBody>
                    <a:bodyPr/>
                    <a:lstStyle/>
                    <a:p>
                      <a:r>
                        <a:rPr lang="en-US" sz="1200" kern="1200" dirty="0">
                          <a:solidFill>
                            <a:schemeClr val="dk1"/>
                          </a:solidFill>
                          <a:effectLst/>
                          <a:latin typeface="+mj-lt"/>
                          <a:ea typeface="+mn-ea"/>
                          <a:cs typeface="Times New Roman" panose="02020603050405020304" pitchFamily="18" charset="0"/>
                        </a:rPr>
                        <a:t>tildrakizumab-asmn (Ilumya™</a:t>
                      </a:r>
                      <a:r>
                        <a:rPr lang="en-US" sz="1200" kern="1200" dirty="0">
                          <a:solidFill>
                            <a:schemeClr val="dk1"/>
                          </a:solidFill>
                          <a:effectLst/>
                          <a:latin typeface="+mj-lt"/>
                          <a:ea typeface="+mn-ea"/>
                          <a:cs typeface="+mn-cs"/>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2"/>
                  </a:ext>
                </a:extLst>
              </a:tr>
              <a:tr h="611825">
                <a:tc>
                  <a:txBody>
                    <a:bodyPr/>
                    <a:lstStyle/>
                    <a:p>
                      <a:pPr marL="0" marR="0">
                        <a:spcBef>
                          <a:spcPts val="200"/>
                        </a:spcBef>
                        <a:spcAft>
                          <a:spcPts val="200"/>
                        </a:spcAft>
                      </a:pPr>
                      <a:r>
                        <a:rPr lang="en-US" sz="1200" dirty="0">
                          <a:latin typeface="+mj-lt"/>
                          <a:ea typeface="Times New Roman"/>
                          <a:cs typeface="Times New Roman"/>
                        </a:rPr>
                        <a:t>tocilizumab</a:t>
                      </a:r>
                      <a:br>
                        <a:rPr lang="en-US" sz="1200" dirty="0">
                          <a:solidFill>
                            <a:srgbClr val="000000"/>
                          </a:solidFill>
                          <a:latin typeface="+mj-lt"/>
                          <a:ea typeface="Times New Roman"/>
                          <a:cs typeface="Times New Roman"/>
                        </a:rPr>
                      </a:br>
                      <a:r>
                        <a:rPr lang="en-US" sz="1200" dirty="0">
                          <a:latin typeface="+mj-lt"/>
                          <a:ea typeface="Times New Roman"/>
                          <a:cs typeface="Times New Roman"/>
                        </a:rPr>
                        <a:t>(Actemra®)</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 </a:t>
                      </a:r>
                      <a:br>
                        <a:rPr lang="en-US" sz="1200" b="1" dirty="0">
                          <a:latin typeface="+mj-lt"/>
                          <a:ea typeface="Times New Roman"/>
                          <a:cs typeface="Times New Roman"/>
                        </a:rPr>
                      </a:br>
                      <a:r>
                        <a:rPr lang="en-US" sz="1200" b="1" dirty="0">
                          <a:latin typeface="+mj-lt"/>
                          <a:ea typeface="Times New Roman"/>
                          <a:cs typeface="Times New Roman"/>
                        </a:rPr>
                        <a:t>(≥ 2 years)</a:t>
                      </a:r>
                      <a:br>
                        <a:rPr lang="en-US" sz="1200" b="1" dirty="0">
                          <a:latin typeface="+mj-lt"/>
                          <a:ea typeface="Times New Roman"/>
                          <a:cs typeface="Times New Roman"/>
                        </a:rPr>
                      </a:br>
                      <a:r>
                        <a:rPr lang="en-US" sz="1200" b="1" dirty="0">
                          <a:latin typeface="+mj-lt"/>
                          <a:ea typeface="Times New Roman"/>
                          <a:cs typeface="Times New Roman"/>
                        </a:rPr>
                        <a:t>(IV only)</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510770482"/>
                  </a:ext>
                </a:extLst>
              </a:tr>
              <a:tr h="530249">
                <a:tc>
                  <a:txBody>
                    <a:bodyPr/>
                    <a:lstStyle/>
                    <a:p>
                      <a:pPr marL="0" marR="0">
                        <a:spcBef>
                          <a:spcPts val="200"/>
                        </a:spcBef>
                        <a:spcAft>
                          <a:spcPts val="200"/>
                        </a:spcAft>
                      </a:pPr>
                      <a:r>
                        <a:rPr lang="en-US" sz="1200" dirty="0">
                          <a:latin typeface="+mj-lt"/>
                          <a:ea typeface="Times New Roman"/>
                          <a:cs typeface="Arial"/>
                        </a:rPr>
                        <a:t>ustekinumab</a:t>
                      </a:r>
                      <a:br>
                        <a:rPr lang="en-US" sz="1200" dirty="0">
                          <a:latin typeface="+mj-lt"/>
                          <a:ea typeface="Times New Roman"/>
                          <a:cs typeface="Times New Roman"/>
                        </a:rPr>
                      </a:br>
                      <a:r>
                        <a:rPr lang="en-US" sz="1200" dirty="0">
                          <a:latin typeface="+mj-lt"/>
                          <a:ea typeface="Times New Roman"/>
                          <a:cs typeface="Arial"/>
                        </a:rPr>
                        <a:t>(Stelara</a:t>
                      </a:r>
                      <a:r>
                        <a:rPr lang="en-US" sz="1200" dirty="0">
                          <a:latin typeface="+mj-lt"/>
                          <a:ea typeface="Times New Roman"/>
                          <a:cs typeface="Times New Roman"/>
                        </a:rPr>
                        <a:t>®</a:t>
                      </a:r>
                      <a:r>
                        <a:rPr lang="en-US" sz="1200" dirty="0">
                          <a:latin typeface="+mj-lt"/>
                          <a:ea typeface="Times New Roman"/>
                          <a:cs typeface="Arial"/>
                        </a:rPr>
                        <a:t>)</a:t>
                      </a:r>
                      <a:endParaRPr lang="en-US" sz="1200"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3"/>
                  </a:ext>
                </a:extLst>
              </a:tr>
              <a:tr h="555266">
                <a:tc>
                  <a:txBody>
                    <a:bodyPr/>
                    <a:lstStyle/>
                    <a:p>
                      <a:pPr marL="0" marR="0">
                        <a:spcBef>
                          <a:spcPts val="200"/>
                        </a:spcBef>
                        <a:spcAft>
                          <a:spcPts val="200"/>
                        </a:spcAft>
                      </a:pPr>
                      <a:r>
                        <a:rPr lang="en-US" sz="1200" dirty="0">
                          <a:latin typeface="+mj-lt"/>
                          <a:ea typeface="Times New Roman"/>
                          <a:cs typeface="Arial"/>
                        </a:rPr>
                        <a:t>vedolizumab (Entyvio</a:t>
                      </a:r>
                      <a:r>
                        <a:rPr lang="en-US" sz="1200" dirty="0">
                          <a:latin typeface="+mj-lt"/>
                          <a:ea typeface="Times New Roman"/>
                          <a:cs typeface="Times New Roman"/>
                        </a:rPr>
                        <a:t>®</a:t>
                      </a:r>
                      <a:r>
                        <a:rPr lang="en-US" sz="1200" dirty="0">
                          <a:latin typeface="+mj-lt"/>
                          <a:ea typeface="Times New Roman"/>
                          <a:cs typeface="Arial"/>
                        </a:rPr>
                        <a:t>)</a:t>
                      </a:r>
                      <a:endParaRPr lang="en-US" sz="1200"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317289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AA73-5FF5-4E28-AFD5-2FC862281557}"/>
              </a:ext>
            </a:extLst>
          </p:cNvPr>
          <p:cNvSpPr>
            <a:spLocks noGrp="1"/>
          </p:cNvSpPr>
          <p:nvPr>
            <p:ph type="title"/>
          </p:nvPr>
        </p:nvSpPr>
        <p:spPr/>
        <p:txBody>
          <a:bodyPr/>
          <a:lstStyle/>
          <a:p>
            <a:r>
              <a:rPr lang="en-US" altLang="en-US" dirty="0"/>
              <a:t>Cytokine and CAM Antagonists</a:t>
            </a:r>
            <a:endParaRPr lang="en-US" dirty="0"/>
          </a:p>
        </p:txBody>
      </p:sp>
      <p:graphicFrame>
        <p:nvGraphicFramePr>
          <p:cNvPr id="4" name="Content Placeholder 3">
            <a:extLst>
              <a:ext uri="{FF2B5EF4-FFF2-40B4-BE49-F238E27FC236}">
                <a16:creationId xmlns:a16="http://schemas.microsoft.com/office/drawing/2014/main" id="{3453C519-7F6D-493A-A549-F4AFF420F0AC}"/>
              </a:ext>
            </a:extLst>
          </p:cNvPr>
          <p:cNvGraphicFramePr>
            <a:graphicFrameLocks noGrp="1"/>
          </p:cNvGraphicFramePr>
          <p:nvPr>
            <p:ph idx="1"/>
            <p:extLst>
              <p:ext uri="{D42A27DB-BD31-4B8C-83A1-F6EECF244321}">
                <p14:modId xmlns:p14="http://schemas.microsoft.com/office/powerpoint/2010/main" val="2366888329"/>
              </p:ext>
            </p:extLst>
          </p:nvPr>
        </p:nvGraphicFramePr>
        <p:xfrm>
          <a:off x="0" y="742950"/>
          <a:ext cx="9144000" cy="3359422"/>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680582">
                <a:tc>
                  <a:txBody>
                    <a:bodyPr/>
                    <a:lstStyle/>
                    <a:p>
                      <a:pPr marL="0" marR="0" algn="ctr">
                        <a:spcBef>
                          <a:spcPts val="200"/>
                        </a:spcBef>
                        <a:spcAft>
                          <a:spcPts val="200"/>
                        </a:spcAft>
                      </a:pPr>
                      <a:r>
                        <a:rPr lang="en-US" sz="1200" b="1" dirty="0">
                          <a:latin typeface="+mj-lt"/>
                          <a:ea typeface="Times New Roman"/>
                          <a:cs typeface="Times New Roman"/>
                        </a:rPr>
                        <a:t>Drug</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Rheumatoid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Juvenile Idiopathic Arthritis </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Ankylosing Spondylitis</a:t>
                      </a:r>
                      <a:br>
                        <a:rPr lang="en-US" sz="1200" b="1" dirty="0">
                          <a:latin typeface="+mj-lt"/>
                          <a:ea typeface="Times New Roman"/>
                          <a:cs typeface="Times New Roman"/>
                        </a:rPr>
                      </a:br>
                      <a:endParaRPr lang="en-US" sz="1200" b="1"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Psoriatic Arthritis</a:t>
                      </a:r>
                      <a:br>
                        <a:rPr lang="en-US" sz="1200" b="1" dirty="0">
                          <a:latin typeface="+mj-lt"/>
                          <a:ea typeface="Times New Roman"/>
                          <a:cs typeface="Times New Roman"/>
                        </a:rPr>
                      </a:br>
                      <a:endParaRPr lang="en-US" sz="1200" b="1"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Crohn’s Disease </a:t>
                      </a:r>
                      <a:br>
                        <a:rPr lang="en-US" sz="1200" b="1" dirty="0">
                          <a:latin typeface="+mj-lt"/>
                          <a:ea typeface="Times New Roman"/>
                          <a:cs typeface="Times New Roman"/>
                        </a:rPr>
                      </a:br>
                      <a:endParaRPr lang="en-US" sz="1200" b="1" dirty="0">
                        <a:latin typeface="+mj-lt"/>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Ulcerative Colitis</a:t>
                      </a:r>
                    </a:p>
                    <a:p>
                      <a:pPr marL="0" marR="0" algn="ctr">
                        <a:spcBef>
                          <a:spcPts val="200"/>
                        </a:spcBef>
                        <a:spcAft>
                          <a:spcPts val="200"/>
                        </a:spcAft>
                      </a:pPr>
                      <a:r>
                        <a:rPr lang="en-US" sz="1200" b="1" dirty="0">
                          <a:latin typeface="+mj-lt"/>
                          <a:ea typeface="Times New Roman"/>
                          <a:cs typeface="Times New Roman"/>
                        </a:rPr>
                        <a:t> </a:t>
                      </a:r>
                    </a:p>
                  </a:txBody>
                  <a:tcPr marL="27305" marR="27305" marT="0" marB="0" anchor="ctr"/>
                </a:tc>
                <a:extLst>
                  <a:ext uri="{0D108BD9-81ED-4DB2-BD59-A6C34878D82A}">
                    <a16:rowId xmlns:a16="http://schemas.microsoft.com/office/drawing/2014/main" val="10000"/>
                  </a:ext>
                </a:extLst>
              </a:tr>
              <a:tr h="267698">
                <a:tc gridSpan="8">
                  <a:txBody>
                    <a:bodyPr/>
                    <a:lstStyle/>
                    <a:p>
                      <a:pPr algn="ctr"/>
                      <a:r>
                        <a:rPr lang="en-US" sz="1200" dirty="0">
                          <a:latin typeface="+mj-lt"/>
                        </a:rPr>
                        <a:t>Non-Biologic Agents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62579">
                <a:tc>
                  <a:txBody>
                    <a:bodyPr/>
                    <a:lstStyle/>
                    <a:p>
                      <a:pPr marL="0" marR="0">
                        <a:spcBef>
                          <a:spcPts val="200"/>
                        </a:spcBef>
                        <a:spcAft>
                          <a:spcPts val="200"/>
                        </a:spcAft>
                      </a:pPr>
                      <a:r>
                        <a:rPr lang="en-US" sz="1200" dirty="0">
                          <a:latin typeface="+mj-lt"/>
                          <a:ea typeface="Times New Roman"/>
                          <a:cs typeface="Times New Roman"/>
                        </a:rPr>
                        <a:t>apremilast (Otezla®)</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2"/>
                  </a:ext>
                </a:extLst>
              </a:tr>
              <a:tr h="56257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kern="1200" dirty="0">
                          <a:solidFill>
                            <a:schemeClr val="dk1"/>
                          </a:solidFill>
                          <a:effectLst/>
                          <a:latin typeface="+mj-lt"/>
                          <a:ea typeface="+mn-ea"/>
                          <a:cs typeface="Times New Roman" panose="02020603050405020304" pitchFamily="18" charset="0"/>
                        </a:rPr>
                        <a:t>baricitinib</a:t>
                      </a:r>
                      <a:r>
                        <a:rPr lang="en-US" sz="1200" kern="1200" baseline="30000" dirty="0">
                          <a:solidFill>
                            <a:schemeClr val="dk1"/>
                          </a:solidFill>
                          <a:effectLst/>
                          <a:latin typeface="+mj-lt"/>
                          <a:ea typeface="+mn-ea"/>
                          <a:cs typeface="Times New Roman" panose="02020603050405020304" pitchFamily="18" charset="0"/>
                        </a:rPr>
                        <a:t>r</a:t>
                      </a:r>
                      <a:r>
                        <a:rPr lang="en-US" sz="1200" kern="1200" dirty="0">
                          <a:solidFill>
                            <a:schemeClr val="dk1"/>
                          </a:solidFill>
                          <a:effectLst/>
                          <a:latin typeface="+mj-lt"/>
                          <a:ea typeface="+mn-ea"/>
                          <a:cs typeface="Times New Roman" panose="02020603050405020304" pitchFamily="18" charset="0"/>
                        </a:rPr>
                        <a:t> (Olumiant®)</a:t>
                      </a:r>
                      <a:endParaRPr lang="en-US" sz="1200" dirty="0">
                        <a:latin typeface="+mj-lt"/>
                        <a:ea typeface="Times New Roman"/>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318410132"/>
                  </a:ext>
                </a:extLst>
              </a:tr>
              <a:tr h="639681">
                <a:tc>
                  <a:txBody>
                    <a:bodyPr/>
                    <a:lstStyle/>
                    <a:p>
                      <a:pPr marL="0" marR="0">
                        <a:spcBef>
                          <a:spcPts val="200"/>
                        </a:spcBef>
                        <a:spcAft>
                          <a:spcPts val="200"/>
                        </a:spcAft>
                      </a:pPr>
                      <a:r>
                        <a:rPr lang="en-US" sz="1200" dirty="0">
                          <a:latin typeface="+mj-lt"/>
                          <a:ea typeface="Times New Roman"/>
                          <a:cs typeface="Times New Roman"/>
                        </a:rPr>
                        <a:t>tofacitinib</a:t>
                      </a:r>
                      <a:br>
                        <a:rPr lang="en-US" sz="1200" dirty="0">
                          <a:latin typeface="+mj-lt"/>
                          <a:ea typeface="Times New Roman"/>
                          <a:cs typeface="Times New Roman"/>
                        </a:rPr>
                      </a:br>
                      <a:r>
                        <a:rPr lang="en-US" sz="1200" dirty="0">
                          <a:latin typeface="+mj-lt"/>
                          <a:ea typeface="Times New Roman"/>
                          <a:cs typeface="Times New Roman"/>
                        </a:rPr>
                        <a:t>(Xeljanz®, Xeljanz XR®)</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10003"/>
                  </a:ext>
                </a:extLst>
              </a:tr>
              <a:tr h="639681">
                <a:tc>
                  <a:txBody>
                    <a:bodyPr/>
                    <a:lstStyle/>
                    <a:p>
                      <a:pPr marL="0" marR="0">
                        <a:spcBef>
                          <a:spcPts val="200"/>
                        </a:spcBef>
                        <a:spcAft>
                          <a:spcPts val="200"/>
                        </a:spcAft>
                      </a:pPr>
                      <a:r>
                        <a:rPr lang="en-US" sz="1200" dirty="0">
                          <a:latin typeface="+mj-lt"/>
                          <a:ea typeface="Times New Roman"/>
                          <a:cs typeface="Times New Roman"/>
                        </a:rPr>
                        <a:t>upadacitinib (Rinvoq™)</a:t>
                      </a:r>
                    </a:p>
                  </a:txBody>
                  <a:tcPr marL="27305" marR="27305" marT="0" marB="0" anchor="ctr"/>
                </a:tc>
                <a:tc>
                  <a:txBody>
                    <a:bodyPr/>
                    <a:lstStyle/>
                    <a:p>
                      <a:pPr marL="0" marR="0" algn="ctr">
                        <a:spcBef>
                          <a:spcPts val="200"/>
                        </a:spcBef>
                        <a:spcAft>
                          <a:spcPts val="200"/>
                        </a:spcAft>
                      </a:pPr>
                      <a:r>
                        <a:rPr lang="en-US" sz="1200" b="1" dirty="0">
                          <a:latin typeface="+mj-lt"/>
                          <a:ea typeface="Times New Roman"/>
                          <a:cs typeface="Times New Roman"/>
                        </a:rPr>
                        <a:t>X</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tc>
                  <a:txBody>
                    <a:bodyPr/>
                    <a:lstStyle/>
                    <a:p>
                      <a:pPr marL="0" marR="0" algn="ctr">
                        <a:spcBef>
                          <a:spcPts val="200"/>
                        </a:spcBef>
                        <a:spcAft>
                          <a:spcPts val="200"/>
                        </a:spcAft>
                      </a:pPr>
                      <a:r>
                        <a:rPr lang="en-US" sz="1200" dirty="0">
                          <a:latin typeface="+mj-lt"/>
                          <a:ea typeface="Times New Roman"/>
                          <a:cs typeface="Times New Roman"/>
                        </a:rPr>
                        <a:t>--</a:t>
                      </a:r>
                    </a:p>
                  </a:txBody>
                  <a:tcPr marL="27305" marR="27305" marT="0" marB="0" anchor="ctr"/>
                </a:tc>
                <a:extLst>
                  <a:ext uri="{0D108BD9-81ED-4DB2-BD59-A6C34878D82A}">
                    <a16:rowId xmlns:a16="http://schemas.microsoft.com/office/drawing/2014/main" val="3531447955"/>
                  </a:ext>
                </a:extLst>
              </a:tr>
            </a:tbl>
          </a:graphicData>
        </a:graphic>
      </p:graphicFrame>
    </p:spTree>
    <p:extLst>
      <p:ext uri="{BB962C8B-B14F-4D97-AF65-F5344CB8AC3E}">
        <p14:creationId xmlns:p14="http://schemas.microsoft.com/office/powerpoint/2010/main" val="28279126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2A30-7259-4936-807A-95A7FD95D0D5}"/>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76AE1166-D997-460B-AE5D-F78AD0E5D106}"/>
              </a:ext>
            </a:extLst>
          </p:cNvPr>
          <p:cNvSpPr>
            <a:spLocks noGrp="1"/>
          </p:cNvSpPr>
          <p:nvPr>
            <p:ph idx="1"/>
          </p:nvPr>
        </p:nvSpPr>
        <p:spPr>
          <a:xfrm>
            <a:off x="152400" y="992888"/>
            <a:ext cx="8763000" cy="3560061"/>
          </a:xfrm>
        </p:spPr>
        <p:txBody>
          <a:bodyPr/>
          <a:lstStyle/>
          <a:p>
            <a:r>
              <a:rPr lang="en-US" sz="1800" dirty="0">
                <a:solidFill>
                  <a:srgbClr val="000000"/>
                </a:solidFill>
              </a:rPr>
              <a:t>Cytokines and cell adhesion molecules (CAMs) have indications for use in rheumatoid arthritis (RA), plaque psoriasis, psoriatic arthritis, Crohn’s disease, ankylosing spondylitis (AS), idiopathic Juvenile Arthritis (JIA), </a:t>
            </a:r>
            <a:r>
              <a:rPr lang="en-US" sz="1800" u="none" strike="noStrike" baseline="0" dirty="0">
                <a:solidFill>
                  <a:srgbClr val="000000"/>
                </a:solidFill>
                <a:latin typeface="Calibri" panose="020F0502020204030204" pitchFamily="34" charset="0"/>
              </a:rPr>
              <a:t>Adult Onset Still’s Disease (AOSD)</a:t>
            </a:r>
            <a:r>
              <a:rPr lang="en-US" sz="1800" b="1" i="1" u="none" strike="noStrike" baseline="0" dirty="0">
                <a:solidFill>
                  <a:srgbClr val="000000"/>
                </a:solidFill>
                <a:latin typeface="Calibri" panose="020F0502020204030204" pitchFamily="34" charset="0"/>
              </a:rPr>
              <a:t>, </a:t>
            </a:r>
            <a:r>
              <a:rPr lang="en-US" sz="1800" dirty="0">
                <a:solidFill>
                  <a:srgbClr val="000000"/>
                </a:solidFill>
              </a:rPr>
              <a:t>and nonradiographic axial spondylarthritis (nr-axSpA),  as well as other disease states</a:t>
            </a:r>
          </a:p>
          <a:p>
            <a:r>
              <a:rPr lang="en-US" sz="1800" dirty="0">
                <a:solidFill>
                  <a:srgbClr val="000000"/>
                </a:solidFill>
              </a:rPr>
              <a:t>For many disease states, including rheumatoid arthritis there is no evidence for using one tumor necrosis factor (TNF) antagonist over another</a:t>
            </a:r>
          </a:p>
          <a:p>
            <a:r>
              <a:rPr lang="en-US" sz="1800" dirty="0">
                <a:solidFill>
                  <a:srgbClr val="000000"/>
                </a:solidFill>
              </a:rPr>
              <a:t>There is no evidence that any one TNF antagonist is more effective than any other for the treatment of RA or AS</a:t>
            </a:r>
          </a:p>
          <a:p>
            <a:r>
              <a:rPr lang="en-US" sz="1800" dirty="0">
                <a:solidFill>
                  <a:srgbClr val="000000"/>
                </a:solidFill>
              </a:rPr>
              <a:t>In general, there is no indication of a specific ‘first choice’ for treatment in many of the targeted diseases so secondary indicators such as Adverse Reactions and cost may be considered</a:t>
            </a:r>
          </a:p>
          <a:p>
            <a:r>
              <a:rPr lang="en-US" sz="1800" dirty="0">
                <a:solidFill>
                  <a:srgbClr val="000000"/>
                </a:solidFill>
              </a:rPr>
              <a:t>Many of the guideline documents do not include some of the newer agents </a:t>
            </a:r>
          </a:p>
          <a:p>
            <a:endParaRPr lang="en-US" sz="1800" b="1" dirty="0"/>
          </a:p>
        </p:txBody>
      </p:sp>
    </p:spTree>
    <p:extLst>
      <p:ext uri="{BB962C8B-B14F-4D97-AF65-F5344CB8AC3E}">
        <p14:creationId xmlns:p14="http://schemas.microsoft.com/office/powerpoint/2010/main" val="9045134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144533"/>
          </a:xfrm>
        </p:spPr>
        <p:txBody>
          <a:bodyPr/>
          <a:lstStyle/>
          <a:p>
            <a:pPr>
              <a:buFontTx/>
              <a:buNone/>
            </a:pPr>
            <a:r>
              <a:rPr lang="en-US" altLang="en-US" sz="2000" b="1" i="1" dirty="0">
                <a:solidFill>
                  <a:srgbClr val="2C2C2C"/>
                </a:solidFill>
              </a:rPr>
              <a:t>Product/Guideline Updates: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Taltz (ixekizumab) and Cosentyx (secukinumab) are now approved for the treatment of active non-radiographic axial spondyloarthritis (nr-axSpA) in adults with objective signs of inflammation</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Erelzi (etanercept-szzs) is now approved for use in patients 4 to 17 years of age with chronic moderate to severe plaque psoriasis who are candidates for systemic therapy or phototherapy. </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Ilaris (canakinumab) is now approved for active Still’s disease, including AOSD</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Tremya (guselkumab) is now approved for the treatment of psoriatic arthritis</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210527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a:buFontTx/>
              <a:buNone/>
            </a:pPr>
            <a:r>
              <a:rPr lang="en-US" altLang="en-US" sz="2000" b="1" i="1" dirty="0">
                <a:solidFill>
                  <a:srgbClr val="2C2C2C"/>
                </a:solidFill>
              </a:rPr>
              <a:t>Product/Guideline Updates: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AbbVie has made a business decision to discontinue Humira in the 10mg/0.2mL and 20 mg/0.4mL pre-filled syringes due to marketing assessment and product demand</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Stelara (ustekinumab) is now approved to treat moderate to severe plaque psoriasis in patients who are ≥ 6 years of age</a:t>
            </a:r>
            <a:endParaRPr lang="en-US" sz="1800" dirty="0">
              <a:solidFill>
                <a:schemeClr val="tx1">
                  <a:lumMod val="75000"/>
                </a:schemeClr>
              </a:solidFill>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Institute for Clinical and Economic Review (</a:t>
            </a:r>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ICER) has released an evidence report on targeted immune modulator (TIM) therapies for UC</a:t>
            </a:r>
            <a:endParaRPr lang="en-US" sz="1800" kern="0" dirty="0">
              <a:effectLst>
                <a:outerShdw sx="0" sy="0">
                  <a:srgbClr val="000000"/>
                </a:outerShdw>
              </a:effectLst>
              <a:latin typeface="Calibri" panose="020F0502020204030204" pitchFamily="34" charset="0"/>
              <a:ea typeface="Times New Roman" panose="02020603050405020304" pitchFamily="18" charset="0"/>
            </a:endParaRPr>
          </a:p>
          <a:p>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They determined all agents reviewed (adalimumab, golimumab, infliximab [Remicade, Renflexis, Inflectra], tofacitinib, ustekinumab, vedolizumab) were superior to placebo</a:t>
            </a:r>
          </a:p>
          <a:p>
            <a:pPr marL="0" indent="0">
              <a:buNone/>
            </a:pP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28070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421640" y="992888"/>
            <a:ext cx="8229600" cy="3483861"/>
          </a:xfrm>
        </p:spPr>
        <p:txBody>
          <a:bodyPr/>
          <a:lstStyle/>
          <a:p>
            <a:pPr>
              <a:buFontTx/>
              <a:buNone/>
            </a:pPr>
            <a:r>
              <a:rPr lang="en-US" altLang="en-US" sz="2000" b="1" i="1" dirty="0">
                <a:solidFill>
                  <a:srgbClr val="2C2C2C"/>
                </a:solidFill>
              </a:rPr>
              <a:t>Product/Guideline Updates:</a:t>
            </a:r>
          </a:p>
          <a:p>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Prices for all the therapies remain above reasonable levels for the benefits patients receive</a:t>
            </a:r>
          </a:p>
          <a:p>
            <a:r>
              <a:rPr lang="en-US" sz="1800" u="none" strike="noStrike" kern="0" spc="0" dirty="0">
                <a:ln>
                  <a:noFill/>
                </a:ln>
                <a:effectLst>
                  <a:outerShdw sx="0" sy="0">
                    <a:srgbClr val="000000"/>
                  </a:outerShdw>
                </a:effectLst>
                <a:latin typeface="Calibri" panose="020F0502020204030204" pitchFamily="34" charset="0"/>
                <a:ea typeface="Times New Roman" panose="02020603050405020304" pitchFamily="18" charset="0"/>
                <a:cs typeface="Arial" panose="020B0604020202020204" pitchFamily="34" charset="0"/>
              </a:rPr>
              <a:t>Biosimilars have led to price decrease for infliximab, which comes closest to meeting ICER’s recommended health-benefit price benchmark</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Simponi Aria (golimumab) is now approved for the treatment of active polyarticular juvenile idiopathic arthritis (pJIA) in patients ≥ 2 years of age</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It is also now indicated to treat psoriatic arthritis in children as young as 2 years of age</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Xeljanz (tofacitinib) is now approved for the treatment of polyarticular course juvenile idiopathic arthritis (pcJIA) in patients ≥ 2 years of age</a:t>
            </a:r>
            <a:endParaRPr lang="en-US" sz="1800" u="none" strike="noStrike" kern="0" spc="0" dirty="0">
              <a:ln>
                <a:noFill/>
              </a:ln>
              <a:solidFill>
                <a:srgbClr val="00B050"/>
              </a:solidFill>
              <a:effectLst>
                <a:outerShdw sx="0" sy="0">
                  <a:srgbClr val="000000"/>
                </a:outerShdw>
              </a:effectLst>
              <a:latin typeface="Century" panose="02040604050505020304" pitchFamily="18" charset="0"/>
              <a:ea typeface="Times New Roman" panose="02020603050405020304" pitchFamily="18" charset="0"/>
              <a:cs typeface="Times New Roman" panose="02020603050405020304" pitchFamily="18" charset="0"/>
            </a:endParaRPr>
          </a:p>
          <a:p>
            <a:pPr marL="0" indent="0">
              <a:buNone/>
            </a:pP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40042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3493-7B6E-4190-AC05-831311DE4016}"/>
              </a:ext>
            </a:extLst>
          </p:cNvPr>
          <p:cNvSpPr>
            <a:spLocks noGrp="1"/>
          </p:cNvSpPr>
          <p:nvPr>
            <p:ph type="title"/>
          </p:nvPr>
        </p:nvSpPr>
        <p:spPr/>
        <p:txBody>
          <a:bodyPr/>
          <a:lstStyle/>
          <a:p>
            <a:r>
              <a:rPr lang="en-US" altLang="en-US" dirty="0"/>
              <a:t>Cytokine and CAM Antagonists</a:t>
            </a:r>
            <a:endParaRPr lang="en-US" dirty="0"/>
          </a:p>
        </p:txBody>
      </p:sp>
      <p:sp>
        <p:nvSpPr>
          <p:cNvPr id="3" name="Content Placeholder 2">
            <a:extLst>
              <a:ext uri="{FF2B5EF4-FFF2-40B4-BE49-F238E27FC236}">
                <a16:creationId xmlns:a16="http://schemas.microsoft.com/office/drawing/2014/main" id="{F84ABA98-6882-4123-914A-27E1B2EC945E}"/>
              </a:ext>
            </a:extLst>
          </p:cNvPr>
          <p:cNvSpPr>
            <a:spLocks noGrp="1"/>
          </p:cNvSpPr>
          <p:nvPr>
            <p:ph idx="1"/>
          </p:nvPr>
        </p:nvSpPr>
        <p:spPr>
          <a:xfrm>
            <a:off x="152400" y="992888"/>
            <a:ext cx="8839200" cy="3483861"/>
          </a:xfrm>
        </p:spPr>
        <p:txBody>
          <a:bodyPr/>
          <a:lstStyle/>
          <a:p>
            <a:pPr>
              <a:buFontTx/>
              <a:buNone/>
            </a:pPr>
            <a:r>
              <a:rPr lang="en-US" altLang="en-US" sz="2000" b="1" i="1" dirty="0">
                <a:solidFill>
                  <a:srgbClr val="2C2C2C"/>
                </a:solidFill>
              </a:rPr>
              <a:t>Product/Guideline Updates: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Arcalyst (rilonacept) is now approved for the maintenance of remission of deficiency of interleukin-1 receptor antagonist (DIRA) in adults and pediatric patients weighing ≥ 10 kg</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It is now also indicated to treat recurrent pericarditis (RP) and reduce the risk of recurrence in adults and children 12 years of age and older</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Kineret (anakinra) is now approved for the treatment of deficiency of interleukin-1 receptor antagonist (DIRA)</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The FDA is alerting the public that preliminary results from a safety clinical trial show an increased risk of serious heart-related problems and cancer with tofacitinib (Xeljanz, Xeljanz XR) compared to TNF inhibitors</a:t>
            </a:r>
          </a:p>
          <a:p>
            <a:r>
              <a:rPr lang="en-US" sz="1800" dirty="0">
                <a:effectLst/>
                <a:latin typeface="Calibri" panose="020F0502020204030204" pitchFamily="34" charset="0"/>
                <a:ea typeface="Times New Roman" panose="02020603050405020304" pitchFamily="18" charset="0"/>
                <a:cs typeface="Arial" panose="020B0604020202020204" pitchFamily="34" charset="0"/>
              </a:rPr>
              <a:t>The FDA will communicate their final conclusions and recommendations once the review is complete</a:t>
            </a:r>
            <a:endParaRPr lang="en-US" sz="18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54780289"/>
      </p:ext>
    </p:extLst>
  </p:cSld>
  <p:clrMapOvr>
    <a:masterClrMapping/>
  </p:clrMapOvr>
</p:sld>
</file>

<file path=ppt/theme/theme1.xml><?xml version="1.0" encoding="utf-8"?>
<a:theme xmlns:a="http://schemas.openxmlformats.org/drawingml/2006/main" name="2020 PowerPoint template">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6" ma:contentTypeDescription="Create a new document." ma:contentTypeScope="" ma:versionID="9bbcea54f967b67a3b0e96284f7b591f">
  <xsd:schema xmlns:xsd="http://www.w3.org/2001/XMLSchema" xmlns:xs="http://www.w3.org/2001/XMLSchema" xmlns:p="http://schemas.microsoft.com/office/2006/metadata/properties" xmlns:ns2="5539627f-a073-49ae-920d-28f8649be131" xmlns:ns3="898c3d9e-a56e-434b-bb6a-7c6f06128eeb" targetNamespace="http://schemas.microsoft.com/office/2006/metadata/properties" ma:root="true" ma:fieldsID="df60e59b68268edf99fe0426825add54" ns2:_="" ns3:_="">
    <xsd:import namespace="5539627f-a073-49ae-920d-28f8649be131"/>
    <xsd:import namespace="898c3d9e-a56e-434b-bb6a-7c6f06128e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c3d9e-a56e-434b-bb6a-7c6f06128e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777369-B868-47FD-9631-145D621CF197}">
  <ds:schemaRefs>
    <ds:schemaRef ds:uri="http://schemas.microsoft.com/sharepoint/v3/contenttype/forms"/>
  </ds:schemaRefs>
</ds:datastoreItem>
</file>

<file path=customXml/itemProps2.xml><?xml version="1.0" encoding="utf-8"?>
<ds:datastoreItem xmlns:ds="http://schemas.openxmlformats.org/officeDocument/2006/customXml" ds:itemID="{C8F51F9F-23F6-4261-81B8-9E42E026559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5248559-E552-4F5F-A046-D2EF8ADBE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9627f-a073-49ae-920d-28f8649be131"/>
    <ds:schemaRef ds:uri="898c3d9e-a56e-434b-bb6a-7c6f06128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3101</TotalTime>
  <Words>22299</Words>
  <Application>Microsoft Office PowerPoint</Application>
  <PresentationFormat>On-screen Show (16:9)</PresentationFormat>
  <Paragraphs>2649</Paragraphs>
  <Slides>247</Slides>
  <Notes>44</Notes>
  <HiddenSlides>0</HiddenSlides>
  <MMClips>0</MMClips>
  <ScaleCrop>false</ScaleCrop>
  <HeadingPairs>
    <vt:vector size="4" baseType="variant">
      <vt:variant>
        <vt:lpstr>Theme</vt:lpstr>
      </vt:variant>
      <vt:variant>
        <vt:i4>1</vt:i4>
      </vt:variant>
      <vt:variant>
        <vt:lpstr>Slide Titles</vt:lpstr>
      </vt:variant>
      <vt:variant>
        <vt:i4>247</vt:i4>
      </vt:variant>
    </vt:vector>
  </HeadingPairs>
  <TitlesOfParts>
    <vt:vector size="248" baseType="lpstr">
      <vt:lpstr>2020 PowerPoint template</vt:lpstr>
      <vt:lpstr>PowerPoint Presentation</vt:lpstr>
      <vt:lpstr>P&amp;T Agenda</vt:lpstr>
      <vt:lpstr>Welcome and Introductions</vt:lpstr>
      <vt:lpstr>Conflict of Interest Training</vt:lpstr>
      <vt:lpstr>Agenda</vt:lpstr>
      <vt:lpstr>Executive Order 2018-06</vt:lpstr>
      <vt:lpstr>Executive Order 2018-06</vt:lpstr>
      <vt:lpstr>Executive Order 2018-06</vt:lpstr>
      <vt:lpstr>Executive Order 2018-06</vt:lpstr>
      <vt:lpstr>Executive Order 2018-06</vt:lpstr>
      <vt:lpstr>AHCCCS Contractor Operations Manual Ch. 111</vt:lpstr>
      <vt:lpstr>AHCCCS Contractor Operations Manual Ch. 111:  Appendix A Disclosure Form</vt:lpstr>
      <vt:lpstr>Arizona Statutes for All Public Officers</vt:lpstr>
      <vt:lpstr>Integrity, Impartiality and Financial Interests </vt:lpstr>
      <vt:lpstr>Examples</vt:lpstr>
      <vt:lpstr>More Examples</vt:lpstr>
      <vt:lpstr>Disclosure Procedures</vt:lpstr>
      <vt:lpstr>PowerPoint Presentation</vt:lpstr>
      <vt:lpstr>Magellan Drug Class Reviews</vt:lpstr>
      <vt:lpstr>Magellan Class Reviews</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Analgesics, Narcotics Long Acting</vt:lpstr>
      <vt:lpstr>Antibiotics, Inhaled</vt:lpstr>
      <vt:lpstr>Antibiotics, Inhaled</vt:lpstr>
      <vt:lpstr>Antibiotics, Inhaled</vt:lpstr>
      <vt:lpstr>Antibiotics, Inhaled</vt:lpstr>
      <vt:lpstr>Antibiotics, Inhaled</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Antimigraine Agents, Other</vt:lpstr>
      <vt:lpstr>Antimigraine Agents, Other</vt:lpstr>
      <vt:lpstr>Antimigraine Agents, Other</vt:lpstr>
      <vt:lpstr>Antimigraine Agents, Other</vt:lpstr>
      <vt:lpstr>Antimigraine Agents, Other</vt:lpstr>
      <vt:lpstr>Antimigraine Agents, Other</vt:lpstr>
      <vt:lpstr>Antimigraine Agents, Other</vt:lpstr>
      <vt:lpstr>Antimigraine Agents, Other</vt:lpstr>
      <vt:lpstr>Antipsychotics</vt:lpstr>
      <vt:lpstr>Antipsychotics</vt:lpstr>
      <vt:lpstr>Antipsychotics</vt:lpstr>
      <vt:lpstr>Antipsychotics</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Atypical Long-Acting Injectable </vt:lpstr>
      <vt:lpstr>Antipsychotics, Atypical Long-Acting Injectable</vt:lpstr>
      <vt:lpstr>Antipsychotics, Atypical Long-Acting Injectable</vt:lpstr>
      <vt:lpstr>Antipsychotics, Atypical Long-Acting Injectable</vt:lpstr>
      <vt:lpstr>COPD Agents</vt:lpstr>
      <vt:lpstr>COPD Agents</vt:lpstr>
      <vt:lpstr>COPD Agents</vt:lpstr>
      <vt:lpstr>COPD Agents</vt:lpstr>
      <vt:lpstr>COPD Agents</vt:lpstr>
      <vt:lpstr>COPD Agents</vt:lpstr>
      <vt:lpstr>COPD Agents</vt:lpstr>
      <vt:lpstr>COPD Agents</vt:lpstr>
      <vt:lpstr>COPD Agents</vt:lpstr>
      <vt:lpstr>COPD Agents</vt:lpstr>
      <vt:lpstr>COPD Agents</vt:lpstr>
      <vt:lpstr>Cytokine and CAM Antagonists </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Epinephrine, Self-Injected</vt:lpstr>
      <vt:lpstr>Epinephrine, Self-Injected</vt:lpstr>
      <vt:lpstr>Epinephrine, Self-Injected</vt:lpstr>
      <vt:lpstr>Epinephrine, Self-Injected</vt:lpstr>
      <vt:lpstr>  Glucagon Agents </vt:lpstr>
      <vt:lpstr>Glucagon Agents</vt:lpstr>
      <vt:lpstr>Glucagon Agents</vt:lpstr>
      <vt:lpstr>Glucagon Agents</vt:lpstr>
      <vt:lpstr>Glucagon Agents</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Growth Hormone</vt:lpstr>
      <vt:lpstr>Growth Hormone</vt:lpstr>
      <vt:lpstr>Growth Hormone</vt:lpstr>
      <vt:lpstr>Growth Hormone</vt:lpstr>
      <vt:lpstr>Growth Hormone</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Progestational Agents </vt:lpstr>
      <vt:lpstr>Progestational Agents</vt:lpstr>
      <vt:lpstr>Progestational Agents</vt:lpstr>
      <vt:lpstr>Progestational Agents</vt:lpstr>
      <vt:lpstr>Progestational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Skin Substitutes</vt:lpstr>
      <vt:lpstr>Skin Substitutes – Definition</vt:lpstr>
      <vt:lpstr>Skin Substitutes</vt:lpstr>
      <vt:lpstr>Skin Substitutes Uses</vt:lpstr>
      <vt:lpstr>Skin Substitutes Kumar Classification System</vt:lpstr>
      <vt:lpstr>Skin Substitutes Davison-Kotler Classification System</vt:lpstr>
      <vt:lpstr>Skin Substitutes – Product Attributes</vt:lpstr>
      <vt:lpstr>Skin Substitutes – Product Attributes</vt:lpstr>
      <vt:lpstr>Standard of Care for Wound Care</vt:lpstr>
      <vt:lpstr>Skin Substitute Types</vt:lpstr>
      <vt:lpstr>Skin Substitutes – FDA Clearance Pathway</vt:lpstr>
      <vt:lpstr>Skin Substitutes – FDA Clearance Pathway - PMA</vt:lpstr>
      <vt:lpstr>Skin Substitutes - PMA Examples</vt:lpstr>
      <vt:lpstr>Skin Substitutes – FDA Clearance Pathway - 510(k)</vt:lpstr>
      <vt:lpstr>Skin Substitutes – 510(k) Examples</vt:lpstr>
      <vt:lpstr>Skin Substitutes – HCT/Ps under PHS 361</vt:lpstr>
      <vt:lpstr>Skin Substitutes – HCT/Ps - PHS 361 Examples</vt:lpstr>
      <vt:lpstr>Skin Substitutes Summary</vt:lpstr>
      <vt:lpstr>Skin Substitutes Summary</vt:lpstr>
      <vt:lpstr>Skin Substitutes Summary</vt:lpstr>
      <vt:lpstr>The AHRQ Technology Brief on Skin Substitutes for Treating Chronic Wounds February 2020 Question 4</vt:lpstr>
      <vt:lpstr>The AHRQ Technology Brief on Skin Substitutes for Treating Chronic Wounds February 2020 Question 4 Findings</vt:lpstr>
      <vt:lpstr>New Drug Reviews</vt:lpstr>
      <vt:lpstr>Mannitol (Bronchitol)</vt:lpstr>
      <vt:lpstr>Mannitol (Bronchitol)</vt:lpstr>
      <vt:lpstr>Mannitol (Bronchitol)</vt:lpstr>
      <vt:lpstr>Mannitol (Bronchitol)</vt:lpstr>
      <vt:lpstr>Mannitol (Bronchitol)</vt:lpstr>
      <vt:lpstr>Cabotegravir/Rilpivirine (Cabenuva)</vt:lpstr>
      <vt:lpstr>Cabotegravir/Rilpivirine (Cabenuva)</vt:lpstr>
      <vt:lpstr>Cabotegravir/Rilpivirine (Cabenuva)</vt:lpstr>
      <vt:lpstr>Cabotegravir/Rilpivirine (Cabenuva)</vt:lpstr>
      <vt:lpstr>Vibegron (Gemtesa)</vt:lpstr>
      <vt:lpstr>Vibegron (Gemtesa)</vt:lpstr>
      <vt:lpstr>Vibegron (Gemtesa)</vt:lpstr>
      <vt:lpstr>Voclosporin (Lupkynis)</vt:lpstr>
      <vt:lpstr>Voclosporin (Lupkynis)</vt:lpstr>
      <vt:lpstr>Voclosporin (Lupkynis)</vt:lpstr>
      <vt:lpstr>Voclosporin (Lupkynis)</vt:lpstr>
      <vt:lpstr>Voclosporin (Lupkynis)</vt:lpstr>
      <vt:lpstr>Ponesimod (Ponvory)</vt:lpstr>
      <vt:lpstr>Ponesimod (Ponvory)</vt:lpstr>
      <vt:lpstr>Ponesimod (Ponvory)</vt:lpstr>
      <vt:lpstr>Vericiguat (Verquvo)</vt:lpstr>
      <vt:lpstr>Vericiguat (Verquvo)</vt:lpstr>
      <vt:lpstr>Vericiguat (Verquvo)</vt:lpstr>
      <vt:lpstr>Cabotegravir (Vocabria)</vt:lpstr>
      <vt:lpstr>Cabotegravir (Vocabria)</vt:lpstr>
      <vt:lpstr>Cabotegravir (Vocabria)</vt:lpstr>
      <vt:lpstr>Executive Session</vt:lpstr>
      <vt:lpstr>Public Therapeutic Class Votes</vt:lpstr>
      <vt:lpstr>Meeting Adjournment</vt:lpstr>
    </vt:vector>
  </TitlesOfParts>
  <Company>Arizona 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Douiki, Hind</dc:creator>
  <cp:lastModifiedBy>Lauren Prole</cp:lastModifiedBy>
  <cp:revision>52</cp:revision>
  <dcterms:created xsi:type="dcterms:W3CDTF">2021-05-15T17:27:35Z</dcterms:created>
  <dcterms:modified xsi:type="dcterms:W3CDTF">2021-05-19T20:55:53Z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2021-05-15T17:50:27Z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bc43a45b-c217-4c87-8df9-bd9c4b274b53</vt:lpwstr>
  </property>
  <property fmtid="{D5CDD505-2E9C-101B-9397-08002B2CF9AE}" pid="8" name="MSIP_Label_8be07fcc-3295-428b-88ad-2394f5c2a736_ContentBits">
    <vt:lpwstr>0</vt:lpwstr>
  </property>
  <property fmtid="{D5CDD505-2E9C-101B-9397-08002B2CF9AE}" pid="9" name="ContentTypeId">
    <vt:lpwstr>0x010100F11CB2E9DD614A43A66932E7A29982D5</vt:lpwstr>
  </property>
</Properties>
</file>